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9" r:id="rId3"/>
    <p:sldId id="257" r:id="rId4"/>
    <p:sldId id="260" r:id="rId5"/>
    <p:sldId id="263" r:id="rId6"/>
    <p:sldId id="258" r:id="rId7"/>
    <p:sldId id="264" r:id="rId8"/>
    <p:sldId id="262" r:id="rId9"/>
    <p:sldId id="261" r:id="rId1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BC1"/>
    <a:srgbClr val="031154"/>
    <a:srgbClr val="4C8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4DFDC-90A3-43B8-B26A-204EA1375899}" v="1" dt="2022-09-12T20:18:07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48"/>
  </p:normalViewPr>
  <p:slideViewPr>
    <p:cSldViewPr snapToGrid="0" snapToObjects="1">
      <p:cViewPr>
        <p:scale>
          <a:sx n="86" d="100"/>
          <a:sy n="86" d="100"/>
        </p:scale>
        <p:origin x="3882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erstock, Sandie" userId="9c48d2c4-d0dd-4a93-a1d3-03f9b49b0e20" providerId="ADAL" clId="{4B095D02-0171-214B-A88C-0123206522EF}"/>
    <pc:docChg chg="undo custSel addSld modSld">
      <pc:chgData name="Keerstock, Sandie" userId="9c48d2c4-d0dd-4a93-a1d3-03f9b49b0e20" providerId="ADAL" clId="{4B095D02-0171-214B-A88C-0123206522EF}" dt="2022-06-29T21:13:48.072" v="745" actId="164"/>
      <pc:docMkLst>
        <pc:docMk/>
      </pc:docMkLst>
      <pc:sldChg chg="addSp modSp mod">
        <pc:chgData name="Keerstock, Sandie" userId="9c48d2c4-d0dd-4a93-a1d3-03f9b49b0e20" providerId="ADAL" clId="{4B095D02-0171-214B-A88C-0123206522EF}" dt="2022-05-16T14:58:27.014" v="418" actId="1076"/>
        <pc:sldMkLst>
          <pc:docMk/>
          <pc:sldMk cId="899076141" sldId="256"/>
        </pc:sldMkLst>
        <pc:picChg chg="add mod modCrop">
          <ac:chgData name="Keerstock, Sandie" userId="9c48d2c4-d0dd-4a93-a1d3-03f9b49b0e20" providerId="ADAL" clId="{4B095D02-0171-214B-A88C-0123206522EF}" dt="2022-05-16T14:58:27.014" v="418" actId="1076"/>
          <ac:picMkLst>
            <pc:docMk/>
            <pc:sldMk cId="899076141" sldId="256"/>
            <ac:picMk id="4" creationId="{EC6D0E8A-BCB3-20D3-AF5E-1C21A9BEC272}"/>
          </ac:picMkLst>
        </pc:picChg>
      </pc:sldChg>
      <pc:sldChg chg="addSp delSp modSp mod">
        <pc:chgData name="Keerstock, Sandie" userId="9c48d2c4-d0dd-4a93-a1d3-03f9b49b0e20" providerId="ADAL" clId="{4B095D02-0171-214B-A88C-0123206522EF}" dt="2022-04-25T19:45:26.401" v="404" actId="164"/>
        <pc:sldMkLst>
          <pc:docMk/>
          <pc:sldMk cId="478415112" sldId="258"/>
        </pc:sldMkLst>
        <pc:spChg chg="del">
          <ac:chgData name="Keerstock, Sandie" userId="9c48d2c4-d0dd-4a93-a1d3-03f9b49b0e20" providerId="ADAL" clId="{4B095D02-0171-214B-A88C-0123206522EF}" dt="2022-04-25T15:34:59.979" v="86" actId="478"/>
          <ac:spMkLst>
            <pc:docMk/>
            <pc:sldMk cId="478415112" sldId="258"/>
            <ac:spMk id="4" creationId="{AE4B133A-92AF-9545-8B65-E023FA4E0907}"/>
          </ac:spMkLst>
        </pc:spChg>
        <pc:spChg chg="add del mod">
          <ac:chgData name="Keerstock, Sandie" userId="9c48d2c4-d0dd-4a93-a1d3-03f9b49b0e20" providerId="ADAL" clId="{4B095D02-0171-214B-A88C-0123206522EF}" dt="2022-04-25T15:34:57.655" v="85" actId="478"/>
          <ac:spMkLst>
            <pc:docMk/>
            <pc:sldMk cId="478415112" sldId="258"/>
            <ac:spMk id="9" creationId="{7E24D6E0-1E05-CF1D-F7AF-B7F5DA1CCF97}"/>
          </ac:spMkLst>
        </pc:spChg>
        <pc:spChg chg="add del mod">
          <ac:chgData name="Keerstock, Sandie" userId="9c48d2c4-d0dd-4a93-a1d3-03f9b49b0e20" providerId="ADAL" clId="{4B095D02-0171-214B-A88C-0123206522EF}" dt="2022-04-25T15:34:56.741" v="84" actId="478"/>
          <ac:spMkLst>
            <pc:docMk/>
            <pc:sldMk cId="478415112" sldId="258"/>
            <ac:spMk id="10" creationId="{5206C79C-117F-BF8D-44DF-A662A01F992A}"/>
          </ac:spMkLst>
        </pc:spChg>
        <pc:spChg chg="add mod topLvl">
          <ac:chgData name="Keerstock, Sandie" userId="9c48d2c4-d0dd-4a93-a1d3-03f9b49b0e20" providerId="ADAL" clId="{4B095D02-0171-214B-A88C-0123206522EF}" dt="2022-04-25T19:45:08.778" v="401" actId="1076"/>
          <ac:spMkLst>
            <pc:docMk/>
            <pc:sldMk cId="478415112" sldId="258"/>
            <ac:spMk id="19" creationId="{6B179041-5CDB-5881-85DF-357D119AB3A4}"/>
          </ac:spMkLst>
        </pc:spChg>
        <pc:spChg chg="add del mod">
          <ac:chgData name="Keerstock, Sandie" userId="9c48d2c4-d0dd-4a93-a1d3-03f9b49b0e20" providerId="ADAL" clId="{4B095D02-0171-214B-A88C-0123206522EF}" dt="2022-04-25T15:48:23.553" v="183"/>
          <ac:spMkLst>
            <pc:docMk/>
            <pc:sldMk cId="478415112" sldId="258"/>
            <ac:spMk id="20" creationId="{43CD4FEF-0745-1097-E81F-E75F39B9FF01}"/>
          </ac:spMkLst>
        </pc:spChg>
        <pc:spChg chg="add mod topLvl">
          <ac:chgData name="Keerstock, Sandie" userId="9c48d2c4-d0dd-4a93-a1d3-03f9b49b0e20" providerId="ADAL" clId="{4B095D02-0171-214B-A88C-0123206522EF}" dt="2022-04-25T19:45:08.778" v="401" actId="1076"/>
          <ac:spMkLst>
            <pc:docMk/>
            <pc:sldMk cId="478415112" sldId="258"/>
            <ac:spMk id="22" creationId="{448BD49E-C9B7-D06C-3776-C0AAEC4D2097}"/>
          </ac:spMkLst>
        </pc:spChg>
        <pc:spChg chg="add del mod">
          <ac:chgData name="Keerstock, Sandie" userId="9c48d2c4-d0dd-4a93-a1d3-03f9b49b0e20" providerId="ADAL" clId="{4B095D02-0171-214B-A88C-0123206522EF}" dt="2022-04-25T15:51:15.573" v="198"/>
          <ac:spMkLst>
            <pc:docMk/>
            <pc:sldMk cId="478415112" sldId="258"/>
            <ac:spMk id="23" creationId="{52126857-CE49-C25B-1175-4ABAF4E039F4}"/>
          </ac:spMkLst>
        </pc:spChg>
        <pc:spChg chg="add mod topLvl">
          <ac:chgData name="Keerstock, Sandie" userId="9c48d2c4-d0dd-4a93-a1d3-03f9b49b0e20" providerId="ADAL" clId="{4B095D02-0171-214B-A88C-0123206522EF}" dt="2022-04-25T19:45:08.778" v="401" actId="1076"/>
          <ac:spMkLst>
            <pc:docMk/>
            <pc:sldMk cId="478415112" sldId="258"/>
            <ac:spMk id="26" creationId="{103B09D5-5523-165E-A2BA-90F5622023F5}"/>
          </ac:spMkLst>
        </pc:spChg>
        <pc:grpChg chg="add mod">
          <ac:chgData name="Keerstock, Sandie" userId="9c48d2c4-d0dd-4a93-a1d3-03f9b49b0e20" providerId="ADAL" clId="{4B095D02-0171-214B-A88C-0123206522EF}" dt="2022-04-25T19:45:08.778" v="401" actId="1076"/>
          <ac:grpSpMkLst>
            <pc:docMk/>
            <pc:sldMk cId="478415112" sldId="258"/>
            <ac:grpSpMk id="2" creationId="{024CDDE9-98C8-1DB2-544D-9907451DE99D}"/>
          </ac:grpSpMkLst>
        </pc:grpChg>
        <pc:grpChg chg="add">
          <ac:chgData name="Keerstock, Sandie" userId="9c48d2c4-d0dd-4a93-a1d3-03f9b49b0e20" providerId="ADAL" clId="{4B095D02-0171-214B-A88C-0123206522EF}" dt="2022-04-25T19:45:26.401" v="404" actId="164"/>
          <ac:grpSpMkLst>
            <pc:docMk/>
            <pc:sldMk cId="478415112" sldId="258"/>
            <ac:grpSpMk id="4" creationId="{6A6C1885-8061-9DA5-733E-8E2DD437479C}"/>
          </ac:grpSpMkLst>
        </pc:grpChg>
        <pc:grpChg chg="add del mod">
          <ac:chgData name="Keerstock, Sandie" userId="9c48d2c4-d0dd-4a93-a1d3-03f9b49b0e20" providerId="ADAL" clId="{4B095D02-0171-214B-A88C-0123206522EF}" dt="2022-04-25T19:29:12.921" v="345" actId="165"/>
          <ac:grpSpMkLst>
            <pc:docMk/>
            <pc:sldMk cId="478415112" sldId="258"/>
            <ac:grpSpMk id="6" creationId="{6E11E658-DAC8-CE87-9598-6C829FC47A66}"/>
          </ac:grpSpMkLst>
        </pc:grpChg>
        <pc:grpChg chg="add del mod">
          <ac:chgData name="Keerstock, Sandie" userId="9c48d2c4-d0dd-4a93-a1d3-03f9b49b0e20" providerId="ADAL" clId="{4B095D02-0171-214B-A88C-0123206522EF}" dt="2022-04-25T15:53:38.682" v="211" actId="165"/>
          <ac:grpSpMkLst>
            <pc:docMk/>
            <pc:sldMk cId="478415112" sldId="258"/>
            <ac:grpSpMk id="21" creationId="{55A2A7FA-C00C-3048-1B3F-12550165BFC5}"/>
          </ac:grpSpMkLst>
        </pc:grpChg>
        <pc:grpChg chg="add del mod topLvl">
          <ac:chgData name="Keerstock, Sandie" userId="9c48d2c4-d0dd-4a93-a1d3-03f9b49b0e20" providerId="ADAL" clId="{4B095D02-0171-214B-A88C-0123206522EF}" dt="2022-04-25T19:32:03.025" v="346" actId="165"/>
          <ac:grpSpMkLst>
            <pc:docMk/>
            <pc:sldMk cId="478415112" sldId="258"/>
            <ac:grpSpMk id="27" creationId="{920EA538-44C7-2B70-62F8-26F977834A89}"/>
          </ac:grpSpMkLst>
        </pc:grpChg>
        <pc:picChg chg="add mod">
          <ac:chgData name="Keerstock, Sandie" userId="9c48d2c4-d0dd-4a93-a1d3-03f9b49b0e20" providerId="ADAL" clId="{4B095D02-0171-214B-A88C-0123206522EF}" dt="2022-04-25T19:45:14.240" v="402" actId="1076"/>
          <ac:picMkLst>
            <pc:docMk/>
            <pc:sldMk cId="478415112" sldId="258"/>
            <ac:picMk id="3" creationId="{12DC69FA-8356-7D03-9C2E-7FA140AACF13}"/>
          </ac:picMkLst>
        </pc:picChg>
        <pc:picChg chg="add del mod">
          <ac:chgData name="Keerstock, Sandie" userId="9c48d2c4-d0dd-4a93-a1d3-03f9b49b0e20" providerId="ADAL" clId="{4B095D02-0171-214B-A88C-0123206522EF}" dt="2022-04-25T15:31:24.009" v="32" actId="21"/>
          <ac:picMkLst>
            <pc:docMk/>
            <pc:sldMk cId="478415112" sldId="258"/>
            <ac:picMk id="3" creationId="{A0BA54E8-F2F9-E56B-E3C0-E94BDE974813}"/>
          </ac:picMkLst>
        </pc:picChg>
        <pc:picChg chg="add del mod modCrop">
          <ac:chgData name="Keerstock, Sandie" userId="9c48d2c4-d0dd-4a93-a1d3-03f9b49b0e20" providerId="ADAL" clId="{4B095D02-0171-214B-A88C-0123206522EF}" dt="2022-04-25T19:28:28.899" v="340" actId="478"/>
          <ac:picMkLst>
            <pc:docMk/>
            <pc:sldMk cId="478415112" sldId="258"/>
            <ac:picMk id="3" creationId="{E39B2732-7EF0-4C34-8933-537F3F799935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5" creationId="{955CEA51-0F39-9E40-E637-E7401783839E}"/>
          </ac:picMkLst>
        </pc:picChg>
        <pc:picChg chg="add del mod">
          <ac:chgData name="Keerstock, Sandie" userId="9c48d2c4-d0dd-4a93-a1d3-03f9b49b0e20" providerId="ADAL" clId="{4B095D02-0171-214B-A88C-0123206522EF}" dt="2022-04-25T15:34:46.566" v="80" actId="478"/>
          <ac:picMkLst>
            <pc:docMk/>
            <pc:sldMk cId="478415112" sldId="258"/>
            <ac:picMk id="5" creationId="{E525DC9A-FDC0-F446-A0BF-469B3B5A9A29}"/>
          </ac:picMkLst>
        </pc:picChg>
        <pc:picChg chg="del">
          <ac:chgData name="Keerstock, Sandie" userId="9c48d2c4-d0dd-4a93-a1d3-03f9b49b0e20" providerId="ADAL" clId="{4B095D02-0171-214B-A88C-0123206522EF}" dt="2022-04-25T15:34:48.603" v="81" actId="478"/>
          <ac:picMkLst>
            <pc:docMk/>
            <pc:sldMk cId="478415112" sldId="258"/>
            <ac:picMk id="6" creationId="{7EA36163-5D2B-7B4E-8E58-14A138D03206}"/>
          </ac:picMkLst>
        </pc:picChg>
        <pc:picChg chg="del">
          <ac:chgData name="Keerstock, Sandie" userId="9c48d2c4-d0dd-4a93-a1d3-03f9b49b0e20" providerId="ADAL" clId="{4B095D02-0171-214B-A88C-0123206522EF}" dt="2022-04-25T15:34:48.603" v="81" actId="478"/>
          <ac:picMkLst>
            <pc:docMk/>
            <pc:sldMk cId="478415112" sldId="258"/>
            <ac:picMk id="8" creationId="{6C9D8F1E-8DB1-974B-AB76-3B40EBE3C66B}"/>
          </ac:picMkLst>
        </pc:picChg>
        <pc:picChg chg="add mod topLvl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1" creationId="{710468A3-494D-9396-7BD6-34429E12B92A}"/>
          </ac:picMkLst>
        </pc:picChg>
        <pc:picChg chg="add del mod">
          <ac:chgData name="Keerstock, Sandie" userId="9c48d2c4-d0dd-4a93-a1d3-03f9b49b0e20" providerId="ADAL" clId="{4B095D02-0171-214B-A88C-0123206522EF}" dt="2022-04-25T15:40:38.948" v="106" actId="478"/>
          <ac:picMkLst>
            <pc:docMk/>
            <pc:sldMk cId="478415112" sldId="258"/>
            <ac:picMk id="12" creationId="{2CCF2F2D-DC3F-7DB8-2AD4-1A1D6F999ED5}"/>
          </ac:picMkLst>
        </pc:picChg>
        <pc:picChg chg="add mod topLvl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3" creationId="{1468B7A8-4DB7-1C66-6762-A61C084C6798}"/>
          </ac:picMkLst>
        </pc:picChg>
        <pc:picChg chg="add del mod">
          <ac:chgData name="Keerstock, Sandie" userId="9c48d2c4-d0dd-4a93-a1d3-03f9b49b0e20" providerId="ADAL" clId="{4B095D02-0171-214B-A88C-0123206522EF}" dt="2022-04-25T15:37:48.607" v="89" actId="478"/>
          <ac:picMkLst>
            <pc:docMk/>
            <pc:sldMk cId="478415112" sldId="258"/>
            <ac:picMk id="14" creationId="{DC106550-0C0B-E1E3-FFC7-D39993688C70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5" creationId="{4B6D24F2-F80A-396B-926A-41C01931D0A7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6" creationId="{196EFA40-BBC8-4693-3E3B-E73B22EE328F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7" creationId="{59E20FE8-AC6F-0678-7CBC-A09BA691674E}"/>
          </ac:picMkLst>
        </pc:picChg>
        <pc:picChg chg="add mod topLvl modCrop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8" creationId="{D808D595-F8D1-2730-6E78-DB8F8C549121}"/>
          </ac:picMkLst>
        </pc:picChg>
        <pc:picChg chg="add mod topLvl">
          <ac:chgData name="Keerstock, Sandie" userId="9c48d2c4-d0dd-4a93-a1d3-03f9b49b0e20" providerId="ADAL" clId="{4B095D02-0171-214B-A88C-0123206522EF}" dt="2022-04-25T19:45:18.509" v="403" actId="1076"/>
          <ac:picMkLst>
            <pc:docMk/>
            <pc:sldMk cId="478415112" sldId="258"/>
            <ac:picMk id="25" creationId="{1DF3A434-A82F-C968-8857-CAFBDE59DA0D}"/>
          </ac:picMkLst>
        </pc:picChg>
        <pc:picChg chg="add mod topLvl">
          <ac:chgData name="Keerstock, Sandie" userId="9c48d2c4-d0dd-4a93-a1d3-03f9b49b0e20" providerId="ADAL" clId="{4B095D02-0171-214B-A88C-0123206522EF}" dt="2022-04-25T19:45:08.778" v="401" actId="1076"/>
          <ac:picMkLst>
            <pc:docMk/>
            <pc:sldMk cId="478415112" sldId="258"/>
            <ac:picMk id="1026" creationId="{F1D88A34-4F91-807E-8A07-CF81A8E451C7}"/>
          </ac:picMkLst>
        </pc:picChg>
      </pc:sldChg>
      <pc:sldChg chg="addSp delSp modSp mod">
        <pc:chgData name="Keerstock, Sandie" userId="9c48d2c4-d0dd-4a93-a1d3-03f9b49b0e20" providerId="ADAL" clId="{4B095D02-0171-214B-A88C-0123206522EF}" dt="2022-06-29T21:13:48.072" v="745" actId="164"/>
        <pc:sldMkLst>
          <pc:docMk/>
          <pc:sldMk cId="1414782642" sldId="260"/>
        </pc:sldMkLst>
        <pc:spChg chg="add mod topLvl">
          <ac:chgData name="Keerstock, Sandie" userId="9c48d2c4-d0dd-4a93-a1d3-03f9b49b0e20" providerId="ADAL" clId="{4B095D02-0171-214B-A88C-0123206522EF}" dt="2022-04-25T19:16:02.162" v="338" actId="164"/>
          <ac:spMkLst>
            <pc:docMk/>
            <pc:sldMk cId="1414782642" sldId="260"/>
            <ac:spMk id="5" creationId="{DFC5A300-913B-452E-A298-086DD460B1BA}"/>
          </ac:spMkLst>
        </pc:spChg>
        <pc:spChg chg="mod topLvl">
          <ac:chgData name="Keerstock, Sandie" userId="9c48d2c4-d0dd-4a93-a1d3-03f9b49b0e20" providerId="ADAL" clId="{4B095D02-0171-214B-A88C-0123206522EF}" dt="2022-06-29T21:13:38.918" v="744" actId="12788"/>
          <ac:spMkLst>
            <pc:docMk/>
            <pc:sldMk cId="1414782642" sldId="260"/>
            <ac:spMk id="16" creationId="{7DB465AA-F8E4-9446-A8B2-EB067BC60E76}"/>
          </ac:spMkLst>
        </pc:spChg>
        <pc:grpChg chg="del">
          <ac:chgData name="Keerstock, Sandie" userId="9c48d2c4-d0dd-4a93-a1d3-03f9b49b0e20" providerId="ADAL" clId="{4B095D02-0171-214B-A88C-0123206522EF}" dt="2022-04-25T12:44:35.922" v="5" actId="165"/>
          <ac:grpSpMkLst>
            <pc:docMk/>
            <pc:sldMk cId="1414782642" sldId="260"/>
            <ac:grpSpMk id="4" creationId="{11242D21-4E9D-8F45-B68A-4BECCD20EFA9}"/>
          </ac:grpSpMkLst>
        </pc:grpChg>
        <pc:grpChg chg="add">
          <ac:chgData name="Keerstock, Sandie" userId="9c48d2c4-d0dd-4a93-a1d3-03f9b49b0e20" providerId="ADAL" clId="{4B095D02-0171-214B-A88C-0123206522EF}" dt="2022-06-29T21:13:48.072" v="745" actId="164"/>
          <ac:grpSpMkLst>
            <pc:docMk/>
            <pc:sldMk cId="1414782642" sldId="260"/>
            <ac:grpSpMk id="4" creationId="{E174E125-BE3E-D1FF-0240-68E5EE1774B6}"/>
          </ac:grpSpMkLst>
        </pc:grpChg>
        <pc:grpChg chg="add del mod topLvl">
          <ac:chgData name="Keerstock, Sandie" userId="9c48d2c4-d0dd-4a93-a1d3-03f9b49b0e20" providerId="ADAL" clId="{4B095D02-0171-214B-A88C-0123206522EF}" dt="2022-06-29T21:13:09.818" v="737" actId="165"/>
          <ac:grpSpMkLst>
            <pc:docMk/>
            <pc:sldMk cId="1414782642" sldId="260"/>
            <ac:grpSpMk id="7" creationId="{D7C03525-A737-A3D9-0FE6-2565FBB1E71E}"/>
          </ac:grpSpMkLst>
        </pc:grpChg>
        <pc:grpChg chg="add del">
          <ac:chgData name="Keerstock, Sandie" userId="9c48d2c4-d0dd-4a93-a1d3-03f9b49b0e20" providerId="ADAL" clId="{4B095D02-0171-214B-A88C-0123206522EF}" dt="2022-04-25T19:15:29.493" v="333" actId="164"/>
          <ac:grpSpMkLst>
            <pc:docMk/>
            <pc:sldMk cId="1414782642" sldId="260"/>
            <ac:grpSpMk id="10" creationId="{828C51B4-A5CD-CC85-DFBC-037A52A5A0CD}"/>
          </ac:grpSpMkLst>
        </pc:grpChg>
        <pc:grpChg chg="add del">
          <ac:chgData name="Keerstock, Sandie" userId="9c48d2c4-d0dd-4a93-a1d3-03f9b49b0e20" providerId="ADAL" clId="{4B095D02-0171-214B-A88C-0123206522EF}" dt="2022-04-25T19:16:02.162" v="338" actId="164"/>
          <ac:grpSpMkLst>
            <pc:docMk/>
            <pc:sldMk cId="1414782642" sldId="260"/>
            <ac:grpSpMk id="11" creationId="{E253FF49-0BAA-29E7-2891-F6D586ECE97F}"/>
          </ac:grpSpMkLst>
        </pc:grpChg>
        <pc:grpChg chg="add del">
          <ac:chgData name="Keerstock, Sandie" userId="9c48d2c4-d0dd-4a93-a1d3-03f9b49b0e20" providerId="ADAL" clId="{4B095D02-0171-214B-A88C-0123206522EF}" dt="2022-06-29T21:13:04.906" v="736" actId="165"/>
          <ac:grpSpMkLst>
            <pc:docMk/>
            <pc:sldMk cId="1414782642" sldId="260"/>
            <ac:grpSpMk id="12" creationId="{580EA42A-3C1E-B060-1096-AD8BC3BAE936}"/>
          </ac:grpSpMkLst>
        </pc:grpChg>
        <pc:picChg chg="del topLvl">
          <ac:chgData name="Keerstock, Sandie" userId="9c48d2c4-d0dd-4a93-a1d3-03f9b49b0e20" providerId="ADAL" clId="{4B095D02-0171-214B-A88C-0123206522EF}" dt="2022-04-25T12:44:46.138" v="15" actId="478"/>
          <ac:picMkLst>
            <pc:docMk/>
            <pc:sldMk cId="1414782642" sldId="260"/>
            <ac:picMk id="3" creationId="{019E622A-BB02-CF46-B9DB-7F56852E62F7}"/>
          </ac:picMkLst>
        </pc:picChg>
        <pc:picChg chg="add mod">
          <ac:chgData name="Keerstock, Sandie" userId="9c48d2c4-d0dd-4a93-a1d3-03f9b49b0e20" providerId="ADAL" clId="{4B095D02-0171-214B-A88C-0123206522EF}" dt="2022-06-29T21:13:38.918" v="744" actId="12788"/>
          <ac:picMkLst>
            <pc:docMk/>
            <pc:sldMk cId="1414782642" sldId="260"/>
            <ac:picMk id="3" creationId="{1DADDA1C-2AA7-8C3B-B18B-F081EFF3E9CA}"/>
          </ac:picMkLst>
        </pc:picChg>
        <pc:picChg chg="add del mod">
          <ac:chgData name="Keerstock, Sandie" userId="9c48d2c4-d0dd-4a93-a1d3-03f9b49b0e20" providerId="ADAL" clId="{4B095D02-0171-214B-A88C-0123206522EF}" dt="2022-04-25T18:34:01.594" v="278" actId="478"/>
          <ac:picMkLst>
            <pc:docMk/>
            <pc:sldMk cId="1414782642" sldId="260"/>
            <ac:picMk id="3" creationId="{6EC31120-5873-AD03-D9FD-1E737BA020D4}"/>
          </ac:picMkLst>
        </pc:picChg>
        <pc:picChg chg="add del mod">
          <ac:chgData name="Keerstock, Sandie" userId="9c48d2c4-d0dd-4a93-a1d3-03f9b49b0e20" providerId="ADAL" clId="{4B095D02-0171-214B-A88C-0123206522EF}" dt="2022-04-25T15:29:28.658" v="17" actId="478"/>
          <ac:picMkLst>
            <pc:docMk/>
            <pc:sldMk cId="1414782642" sldId="260"/>
            <ac:picMk id="3" creationId="{EB361665-7A35-5581-4DB1-8E91C9EFED97}"/>
          </ac:picMkLst>
        </pc:picChg>
        <pc:picChg chg="add del mod">
          <ac:chgData name="Keerstock, Sandie" userId="9c48d2c4-d0dd-4a93-a1d3-03f9b49b0e20" providerId="ADAL" clId="{4B095D02-0171-214B-A88C-0123206522EF}" dt="2022-04-25T15:57:13.189" v="233" actId="478"/>
          <ac:picMkLst>
            <pc:docMk/>
            <pc:sldMk cId="1414782642" sldId="260"/>
            <ac:picMk id="6" creationId="{2E1294A9-1990-3489-0314-F20C63F3DA96}"/>
          </ac:picMkLst>
        </pc:picChg>
        <pc:picChg chg="add del mod topLvl">
          <ac:chgData name="Keerstock, Sandie" userId="9c48d2c4-d0dd-4a93-a1d3-03f9b49b0e20" providerId="ADAL" clId="{4B095D02-0171-214B-A88C-0123206522EF}" dt="2022-06-29T21:13:11.071" v="738" actId="478"/>
          <ac:picMkLst>
            <pc:docMk/>
            <pc:sldMk cId="1414782642" sldId="260"/>
            <ac:picMk id="6" creationId="{CFC501F9-D758-B655-0DB0-F8D81409A6C1}"/>
          </ac:picMkLst>
        </pc:picChg>
        <pc:picChg chg="add del mod">
          <ac:chgData name="Keerstock, Sandie" userId="9c48d2c4-d0dd-4a93-a1d3-03f9b49b0e20" providerId="ADAL" clId="{4B095D02-0171-214B-A88C-0123206522EF}" dt="2022-04-25T15:57:15.055" v="234" actId="478"/>
          <ac:picMkLst>
            <pc:docMk/>
            <pc:sldMk cId="1414782642" sldId="260"/>
            <ac:picMk id="8" creationId="{17E325F2-7F28-4B86-1E38-973704FED948}"/>
          </ac:picMkLst>
        </pc:picChg>
        <pc:picChg chg="add del mod topLvl">
          <ac:chgData name="Keerstock, Sandie" userId="9c48d2c4-d0dd-4a93-a1d3-03f9b49b0e20" providerId="ADAL" clId="{4B095D02-0171-214B-A88C-0123206522EF}" dt="2022-06-29T21:13:30.272" v="742" actId="478"/>
          <ac:picMkLst>
            <pc:docMk/>
            <pc:sldMk cId="1414782642" sldId="260"/>
            <ac:picMk id="9" creationId="{818EBCE6-53B8-479A-8E75-CF87E15C5D9E}"/>
          </ac:picMkLst>
        </pc:picChg>
        <pc:picChg chg="add del mod">
          <ac:chgData name="Keerstock, Sandie" userId="9c48d2c4-d0dd-4a93-a1d3-03f9b49b0e20" providerId="ADAL" clId="{4B095D02-0171-214B-A88C-0123206522EF}" dt="2022-04-25T15:30:01.551" v="27" actId="478"/>
          <ac:picMkLst>
            <pc:docMk/>
            <pc:sldMk cId="1414782642" sldId="260"/>
            <ac:picMk id="10" creationId="{D97F00E9-025B-C7DD-7898-660A6592BBA9}"/>
          </ac:picMkLst>
        </pc:picChg>
        <pc:picChg chg="add del mod">
          <ac:chgData name="Keerstock, Sandie" userId="9c48d2c4-d0dd-4a93-a1d3-03f9b49b0e20" providerId="ADAL" clId="{4B095D02-0171-214B-A88C-0123206522EF}" dt="2022-04-25T15:57:13.189" v="233" actId="478"/>
          <ac:picMkLst>
            <pc:docMk/>
            <pc:sldMk cId="1414782642" sldId="260"/>
            <ac:picMk id="12" creationId="{58D4BD9B-04D5-73C8-62E7-31047CBD1282}"/>
          </ac:picMkLst>
        </pc:picChg>
        <pc:picChg chg="add del mod modCrop">
          <ac:chgData name="Keerstock, Sandie" userId="9c48d2c4-d0dd-4a93-a1d3-03f9b49b0e20" providerId="ADAL" clId="{4B095D02-0171-214B-A88C-0123206522EF}" dt="2022-04-25T15:57:15.055" v="234" actId="478"/>
          <ac:picMkLst>
            <pc:docMk/>
            <pc:sldMk cId="1414782642" sldId="260"/>
            <ac:picMk id="13" creationId="{9C555F01-806A-9E18-D1E3-56DA6DBA925E}"/>
          </ac:picMkLst>
        </pc:picChg>
        <pc:picChg chg="add del mod modCrop">
          <ac:chgData name="Keerstock, Sandie" userId="9c48d2c4-d0dd-4a93-a1d3-03f9b49b0e20" providerId="ADAL" clId="{4B095D02-0171-214B-A88C-0123206522EF}" dt="2022-04-25T15:57:15.055" v="234" actId="478"/>
          <ac:picMkLst>
            <pc:docMk/>
            <pc:sldMk cId="1414782642" sldId="260"/>
            <ac:picMk id="15" creationId="{2A3A7A01-B03B-54C5-D837-C5E90D5ECF84}"/>
          </ac:picMkLst>
        </pc:picChg>
        <pc:picChg chg="add del mod modCrop">
          <ac:chgData name="Keerstock, Sandie" userId="9c48d2c4-d0dd-4a93-a1d3-03f9b49b0e20" providerId="ADAL" clId="{4B095D02-0171-214B-A88C-0123206522EF}" dt="2022-04-25T15:57:16.212" v="235" actId="478"/>
          <ac:picMkLst>
            <pc:docMk/>
            <pc:sldMk cId="1414782642" sldId="260"/>
            <ac:picMk id="18" creationId="{BF5F6D2D-B505-7D6E-10E6-AACD7AB912E9}"/>
          </ac:picMkLst>
        </pc:picChg>
        <pc:picChg chg="add del mod">
          <ac:chgData name="Keerstock, Sandie" userId="9c48d2c4-d0dd-4a93-a1d3-03f9b49b0e20" providerId="ADAL" clId="{4B095D02-0171-214B-A88C-0123206522EF}" dt="2022-04-25T15:57:13.189" v="233" actId="478"/>
          <ac:picMkLst>
            <pc:docMk/>
            <pc:sldMk cId="1414782642" sldId="260"/>
            <ac:picMk id="20" creationId="{F03B2B5C-47D1-E8EA-9265-8B08144426E8}"/>
          </ac:picMkLst>
        </pc:picChg>
      </pc:sldChg>
      <pc:sldChg chg="addSp delSp modSp new mod">
        <pc:chgData name="Keerstock, Sandie" userId="9c48d2c4-d0dd-4a93-a1d3-03f9b49b0e20" providerId="ADAL" clId="{4B095D02-0171-214B-A88C-0123206522EF}" dt="2022-04-25T16:30:04.022" v="276" actId="2085"/>
        <pc:sldMkLst>
          <pc:docMk/>
          <pc:sldMk cId="1450516424" sldId="261"/>
        </pc:sldMkLst>
        <pc:spChg chg="del">
          <ac:chgData name="Keerstock, Sandie" userId="9c48d2c4-d0dd-4a93-a1d3-03f9b49b0e20" providerId="ADAL" clId="{4B095D02-0171-214B-A88C-0123206522EF}" dt="2022-04-25T16:27:25.306" v="240" actId="478"/>
          <ac:spMkLst>
            <pc:docMk/>
            <pc:sldMk cId="1450516424" sldId="261"/>
            <ac:spMk id="2" creationId="{0DA493F0-A08A-646D-AEB7-EB5744A73448}"/>
          </ac:spMkLst>
        </pc:spChg>
        <pc:spChg chg="del">
          <ac:chgData name="Keerstock, Sandie" userId="9c48d2c4-d0dd-4a93-a1d3-03f9b49b0e20" providerId="ADAL" clId="{4B095D02-0171-214B-A88C-0123206522EF}" dt="2022-04-25T16:27:25.306" v="240" actId="478"/>
          <ac:spMkLst>
            <pc:docMk/>
            <pc:sldMk cId="1450516424" sldId="261"/>
            <ac:spMk id="3" creationId="{DF33A3F9-300C-3A93-7DDB-A828BCE0660F}"/>
          </ac:spMkLst>
        </pc:spChg>
        <pc:spChg chg="add del mod">
          <ac:chgData name="Keerstock, Sandie" userId="9c48d2c4-d0dd-4a93-a1d3-03f9b49b0e20" providerId="ADAL" clId="{4B095D02-0171-214B-A88C-0123206522EF}" dt="2022-04-25T16:28:47.461" v="260" actId="478"/>
          <ac:spMkLst>
            <pc:docMk/>
            <pc:sldMk cId="1450516424" sldId="261"/>
            <ac:spMk id="4" creationId="{04C7BFE4-F172-0D8E-9E53-C1917C344F93}"/>
          </ac:spMkLst>
        </pc:spChg>
        <pc:spChg chg="add mod">
          <ac:chgData name="Keerstock, Sandie" userId="9c48d2c4-d0dd-4a93-a1d3-03f9b49b0e20" providerId="ADAL" clId="{4B095D02-0171-214B-A88C-0123206522EF}" dt="2022-04-25T16:30:04.022" v="276" actId="2085"/>
          <ac:spMkLst>
            <pc:docMk/>
            <pc:sldMk cId="1450516424" sldId="261"/>
            <ac:spMk id="15" creationId="{03EAD085-49FE-718F-E0EE-B3436593E708}"/>
          </ac:spMkLst>
        </pc:spChg>
        <pc:grpChg chg="add">
          <ac:chgData name="Keerstock, Sandie" userId="9c48d2c4-d0dd-4a93-a1d3-03f9b49b0e20" providerId="ADAL" clId="{4B095D02-0171-214B-A88C-0123206522EF}" dt="2022-04-25T16:29:58.187" v="275" actId="164"/>
          <ac:grpSpMkLst>
            <pc:docMk/>
            <pc:sldMk cId="1450516424" sldId="261"/>
            <ac:grpSpMk id="16" creationId="{074D3681-6BD8-5F72-5ED2-E623BC86ADD9}"/>
          </ac:grpSpMkLst>
        </pc:grpChg>
        <pc:picChg chg="add mod">
          <ac:chgData name="Keerstock, Sandie" userId="9c48d2c4-d0dd-4a93-a1d3-03f9b49b0e20" providerId="ADAL" clId="{4B095D02-0171-214B-A88C-0123206522EF}" dt="2022-04-25T16:28:02.887" v="253" actId="1076"/>
          <ac:picMkLst>
            <pc:docMk/>
            <pc:sldMk cId="1450516424" sldId="261"/>
            <ac:picMk id="6" creationId="{CAA78EE0-E393-B1DF-22CD-9D17A04B0282}"/>
          </ac:picMkLst>
        </pc:picChg>
        <pc:picChg chg="add del mod">
          <ac:chgData name="Keerstock, Sandie" userId="9c48d2c4-d0dd-4a93-a1d3-03f9b49b0e20" providerId="ADAL" clId="{4B095D02-0171-214B-A88C-0123206522EF}" dt="2022-04-25T16:28:36.631" v="257" actId="478"/>
          <ac:picMkLst>
            <pc:docMk/>
            <pc:sldMk cId="1450516424" sldId="261"/>
            <ac:picMk id="8" creationId="{D9893B77-6B1F-0CF0-BE99-669A7DCD62BB}"/>
          </ac:picMkLst>
        </pc:picChg>
        <pc:picChg chg="add mod">
          <ac:chgData name="Keerstock, Sandie" userId="9c48d2c4-d0dd-4a93-a1d3-03f9b49b0e20" providerId="ADAL" clId="{4B095D02-0171-214B-A88C-0123206522EF}" dt="2022-04-25T16:28:42.510" v="259" actId="1076"/>
          <ac:picMkLst>
            <pc:docMk/>
            <pc:sldMk cId="1450516424" sldId="261"/>
            <ac:picMk id="10" creationId="{223D4EB6-0238-16EB-0956-D7A450BB3619}"/>
          </ac:picMkLst>
        </pc:picChg>
        <pc:picChg chg="add del mod">
          <ac:chgData name="Keerstock, Sandie" userId="9c48d2c4-d0dd-4a93-a1d3-03f9b49b0e20" providerId="ADAL" clId="{4B095D02-0171-214B-A88C-0123206522EF}" dt="2022-04-25T16:29:02.319" v="262" actId="478"/>
          <ac:picMkLst>
            <pc:docMk/>
            <pc:sldMk cId="1450516424" sldId="261"/>
            <ac:picMk id="12" creationId="{DF8A8765-0254-7CBC-39F7-5F16E4297A8C}"/>
          </ac:picMkLst>
        </pc:picChg>
        <pc:picChg chg="add mod">
          <ac:chgData name="Keerstock, Sandie" userId="9c48d2c4-d0dd-4a93-a1d3-03f9b49b0e20" providerId="ADAL" clId="{4B095D02-0171-214B-A88C-0123206522EF}" dt="2022-04-25T16:29:14.363" v="267" actId="1076"/>
          <ac:picMkLst>
            <pc:docMk/>
            <pc:sldMk cId="1450516424" sldId="261"/>
            <ac:picMk id="14" creationId="{0F81097A-E0C0-6847-D5AE-5908459D293C}"/>
          </ac:picMkLst>
        </pc:picChg>
      </pc:sldChg>
      <pc:sldChg chg="addSp delSp modSp add mod">
        <pc:chgData name="Keerstock, Sandie" userId="9c48d2c4-d0dd-4a93-a1d3-03f9b49b0e20" providerId="ADAL" clId="{4B095D02-0171-214B-A88C-0123206522EF}" dt="2022-06-29T20:12:25.455" v="735" actId="164"/>
        <pc:sldMkLst>
          <pc:docMk/>
          <pc:sldMk cId="4033239226" sldId="262"/>
        </pc:sldMkLst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0" creationId="{1E7B6B12-DE33-83E5-6A91-7D457E868148}"/>
          </ac:spMkLst>
        </pc:spChg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1" creationId="{B7C48C3B-9654-6B1A-BE47-318ACFCBA950}"/>
          </ac:spMkLst>
        </pc:spChg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3" creationId="{8C09D864-C73C-6849-59D6-429676B0CF0C}"/>
          </ac:spMkLst>
        </pc:spChg>
        <pc:spChg chg="add mod">
          <ac:chgData name="Keerstock, Sandie" userId="9c48d2c4-d0dd-4a93-a1d3-03f9b49b0e20" providerId="ADAL" clId="{4B095D02-0171-214B-A88C-0123206522EF}" dt="2022-06-29T20:12:12.755" v="733" actId="403"/>
          <ac:spMkLst>
            <pc:docMk/>
            <pc:sldMk cId="4033239226" sldId="262"/>
            <ac:spMk id="14" creationId="{472C1F62-7120-9BC5-2995-7BE739AA27C4}"/>
          </ac:spMkLst>
        </pc:spChg>
        <pc:spChg chg="mod topLvl">
          <ac:chgData name="Keerstock, Sandie" userId="9c48d2c4-d0dd-4a93-a1d3-03f9b49b0e20" providerId="ADAL" clId="{4B095D02-0171-214B-A88C-0123206522EF}" dt="2022-06-29T18:02:25.687" v="591" actId="14100"/>
          <ac:spMkLst>
            <pc:docMk/>
            <pc:sldMk cId="4033239226" sldId="262"/>
            <ac:spMk id="19" creationId="{6B179041-5CDB-5881-85DF-357D119AB3A4}"/>
          </ac:spMkLst>
        </pc:spChg>
        <pc:spChg chg="mod topLvl">
          <ac:chgData name="Keerstock, Sandie" userId="9c48d2c4-d0dd-4a93-a1d3-03f9b49b0e20" providerId="ADAL" clId="{4B095D02-0171-214B-A88C-0123206522EF}" dt="2022-06-29T20:12:18.580" v="734" actId="2711"/>
          <ac:spMkLst>
            <pc:docMk/>
            <pc:sldMk cId="4033239226" sldId="262"/>
            <ac:spMk id="22" creationId="{448BD49E-C9B7-D06C-3776-C0AAEC4D2097}"/>
          </ac:spMkLst>
        </pc:spChg>
        <pc:spChg chg="del topLvl">
          <ac:chgData name="Keerstock, Sandie" userId="9c48d2c4-d0dd-4a93-a1d3-03f9b49b0e20" providerId="ADAL" clId="{4B095D02-0171-214B-A88C-0123206522EF}" dt="2022-06-29T17:56:03.464" v="508" actId="478"/>
          <ac:spMkLst>
            <pc:docMk/>
            <pc:sldMk cId="4033239226" sldId="262"/>
            <ac:spMk id="26" creationId="{103B09D5-5523-165E-A2BA-90F5622023F5}"/>
          </ac:spMkLst>
        </pc:spChg>
        <pc:grpChg chg="del topLvl">
          <ac:chgData name="Keerstock, Sandie" userId="9c48d2c4-d0dd-4a93-a1d3-03f9b49b0e20" providerId="ADAL" clId="{4B095D02-0171-214B-A88C-0123206522EF}" dt="2022-06-29T17:51:11.626" v="421" actId="165"/>
          <ac:grpSpMkLst>
            <pc:docMk/>
            <pc:sldMk cId="4033239226" sldId="262"/>
            <ac:grpSpMk id="2" creationId="{024CDDE9-98C8-1DB2-544D-9907451DE99D}"/>
          </ac:grpSpMkLst>
        </pc:grpChg>
        <pc:grpChg chg="add">
          <ac:chgData name="Keerstock, Sandie" userId="9c48d2c4-d0dd-4a93-a1d3-03f9b49b0e20" providerId="ADAL" clId="{4B095D02-0171-214B-A88C-0123206522EF}" dt="2022-06-29T20:12:25.455" v="735" actId="164"/>
          <ac:grpSpMkLst>
            <pc:docMk/>
            <pc:sldMk cId="4033239226" sldId="262"/>
            <ac:grpSpMk id="2" creationId="{06B6E421-6487-9561-A862-0B04EA6895C8}"/>
          </ac:grpSpMkLst>
        </pc:grpChg>
        <pc:grpChg chg="del">
          <ac:chgData name="Keerstock, Sandie" userId="9c48d2c4-d0dd-4a93-a1d3-03f9b49b0e20" providerId="ADAL" clId="{4B095D02-0171-214B-A88C-0123206522EF}" dt="2022-06-29T17:51:05.679" v="420" actId="165"/>
          <ac:grpSpMkLst>
            <pc:docMk/>
            <pc:sldMk cId="4033239226" sldId="262"/>
            <ac:grpSpMk id="4" creationId="{6A6C1885-8061-9DA5-733E-8E2DD437479C}"/>
          </ac:grpSpMkLst>
        </pc:grpChg>
        <pc:grpChg chg="add mod">
          <ac:chgData name="Keerstock, Sandie" userId="9c48d2c4-d0dd-4a93-a1d3-03f9b49b0e20" providerId="ADAL" clId="{4B095D02-0171-214B-A88C-0123206522EF}" dt="2022-06-29T18:02:14.395" v="589" actId="1076"/>
          <ac:grpSpMkLst>
            <pc:docMk/>
            <pc:sldMk cId="4033239226" sldId="262"/>
            <ac:grpSpMk id="27" creationId="{F903DD3B-4BC7-13B2-90B2-33013143333C}"/>
          </ac:grpSpMkLst>
        </pc:grpChg>
        <pc:picChg chg="del topLvl">
          <ac:chgData name="Keerstock, Sandie" userId="9c48d2c4-d0dd-4a93-a1d3-03f9b49b0e20" providerId="ADAL" clId="{4B095D02-0171-214B-A88C-0123206522EF}" dt="2022-06-29T17:56:03.464" v="508" actId="478"/>
          <ac:picMkLst>
            <pc:docMk/>
            <pc:sldMk cId="4033239226" sldId="262"/>
            <ac:picMk id="3" creationId="{12DC69FA-8356-7D03-9C2E-7FA140AACF13}"/>
          </ac:picMkLst>
        </pc:picChg>
        <pc:picChg chg="del topLvl">
          <ac:chgData name="Keerstock, Sandie" userId="9c48d2c4-d0dd-4a93-a1d3-03f9b49b0e20" providerId="ADAL" clId="{4B095D02-0171-214B-A88C-0123206522EF}" dt="2022-06-29T17:51:17.690" v="424" actId="478"/>
          <ac:picMkLst>
            <pc:docMk/>
            <pc:sldMk cId="4033239226" sldId="262"/>
            <ac:picMk id="5" creationId="{955CEA51-0F39-9E40-E637-E7401783839E}"/>
          </ac:picMkLst>
        </pc:picChg>
        <pc:picChg chg="add mod modCrop">
          <ac:chgData name="Keerstock, Sandie" userId="9c48d2c4-d0dd-4a93-a1d3-03f9b49b0e20" providerId="ADAL" clId="{4B095D02-0171-214B-A88C-0123206522EF}" dt="2022-06-29T20:10:22.447" v="721" actId="1582"/>
          <ac:picMkLst>
            <pc:docMk/>
            <pc:sldMk cId="4033239226" sldId="262"/>
            <ac:picMk id="7" creationId="{D548174E-FAE1-B48F-103A-D0E93FEB1F78}"/>
          </ac:picMkLst>
        </pc:picChg>
        <pc:picChg chg="add del mod">
          <ac:chgData name="Keerstock, Sandie" userId="9c48d2c4-d0dd-4a93-a1d3-03f9b49b0e20" providerId="ADAL" clId="{4B095D02-0171-214B-A88C-0123206522EF}" dt="2022-06-29T17:52:17.307" v="452" actId="478"/>
          <ac:picMkLst>
            <pc:docMk/>
            <pc:sldMk cId="4033239226" sldId="262"/>
            <ac:picMk id="9" creationId="{E29A4B57-CB90-325C-8C4A-B1EE10583EE9}"/>
          </ac:picMkLst>
        </pc:picChg>
        <pc:picChg chg="del topLvl">
          <ac:chgData name="Keerstock, Sandie" userId="9c48d2c4-d0dd-4a93-a1d3-03f9b49b0e20" providerId="ADAL" clId="{4B095D02-0171-214B-A88C-0123206522EF}" dt="2022-06-29T17:51:14.772" v="422" actId="478"/>
          <ac:picMkLst>
            <pc:docMk/>
            <pc:sldMk cId="4033239226" sldId="262"/>
            <ac:picMk id="11" creationId="{710468A3-494D-9396-7BD6-34429E12B92A}"/>
          </ac:picMkLst>
        </pc:picChg>
        <pc:picChg chg="add mod modCrop">
          <ac:chgData name="Keerstock, Sandie" userId="9c48d2c4-d0dd-4a93-a1d3-03f9b49b0e20" providerId="ADAL" clId="{4B095D02-0171-214B-A88C-0123206522EF}" dt="2022-06-29T20:10:18.217" v="720" actId="1582"/>
          <ac:picMkLst>
            <pc:docMk/>
            <pc:sldMk cId="4033239226" sldId="262"/>
            <ac:picMk id="12" creationId="{8F606B01-FBDD-E86A-2539-7C35D105A12C}"/>
          </ac:picMkLst>
        </pc:picChg>
        <pc:picChg chg="del topLvl">
          <ac:chgData name="Keerstock, Sandie" userId="9c48d2c4-d0dd-4a93-a1d3-03f9b49b0e20" providerId="ADAL" clId="{4B095D02-0171-214B-A88C-0123206522EF}" dt="2022-06-29T17:51:19.434" v="426" actId="478"/>
          <ac:picMkLst>
            <pc:docMk/>
            <pc:sldMk cId="4033239226" sldId="262"/>
            <ac:picMk id="13" creationId="{1468B7A8-4DB7-1C66-6762-A61C084C6798}"/>
          </ac:picMkLst>
        </pc:picChg>
        <pc:picChg chg="del topLvl">
          <ac:chgData name="Keerstock, Sandie" userId="9c48d2c4-d0dd-4a93-a1d3-03f9b49b0e20" providerId="ADAL" clId="{4B095D02-0171-214B-A88C-0123206522EF}" dt="2022-06-29T17:51:20.361" v="427" actId="478"/>
          <ac:picMkLst>
            <pc:docMk/>
            <pc:sldMk cId="4033239226" sldId="262"/>
            <ac:picMk id="15" creationId="{4B6D24F2-F80A-396B-926A-41C01931D0A7}"/>
          </ac:picMkLst>
        </pc:picChg>
        <pc:picChg chg="del topLvl">
          <ac:chgData name="Keerstock, Sandie" userId="9c48d2c4-d0dd-4a93-a1d3-03f9b49b0e20" providerId="ADAL" clId="{4B095D02-0171-214B-A88C-0123206522EF}" dt="2022-06-29T17:51:21.374" v="428" actId="478"/>
          <ac:picMkLst>
            <pc:docMk/>
            <pc:sldMk cId="4033239226" sldId="262"/>
            <ac:picMk id="16" creationId="{196EFA40-BBC8-4693-3E3B-E73B22EE328F}"/>
          </ac:picMkLst>
        </pc:picChg>
        <pc:picChg chg="del topLvl">
          <ac:chgData name="Keerstock, Sandie" userId="9c48d2c4-d0dd-4a93-a1d3-03f9b49b0e20" providerId="ADAL" clId="{4B095D02-0171-214B-A88C-0123206522EF}" dt="2022-06-29T17:51:18.566" v="425" actId="478"/>
          <ac:picMkLst>
            <pc:docMk/>
            <pc:sldMk cId="4033239226" sldId="262"/>
            <ac:picMk id="17" creationId="{59E20FE8-AC6F-0678-7CBC-A09BA691674E}"/>
          </ac:picMkLst>
        </pc:picChg>
        <pc:picChg chg="del topLvl">
          <ac:chgData name="Keerstock, Sandie" userId="9c48d2c4-d0dd-4a93-a1d3-03f9b49b0e20" providerId="ADAL" clId="{4B095D02-0171-214B-A88C-0123206522EF}" dt="2022-06-29T17:51:16.624" v="423" actId="478"/>
          <ac:picMkLst>
            <pc:docMk/>
            <pc:sldMk cId="4033239226" sldId="262"/>
            <ac:picMk id="18" creationId="{D808D595-F8D1-2730-6E78-DB8F8C549121}"/>
          </ac:picMkLst>
        </pc:picChg>
        <pc:picChg chg="add mod modCrop">
          <ac:chgData name="Keerstock, Sandie" userId="9c48d2c4-d0dd-4a93-a1d3-03f9b49b0e20" providerId="ADAL" clId="{4B095D02-0171-214B-A88C-0123206522EF}" dt="2022-06-29T20:10:14.438" v="719" actId="1582"/>
          <ac:picMkLst>
            <pc:docMk/>
            <pc:sldMk cId="4033239226" sldId="262"/>
            <ac:picMk id="20" creationId="{336FC489-F904-541A-82C8-7601523D7137}"/>
          </ac:picMkLst>
        </pc:picChg>
        <pc:picChg chg="add mod modCrop">
          <ac:chgData name="Keerstock, Sandie" userId="9c48d2c4-d0dd-4a93-a1d3-03f9b49b0e20" providerId="ADAL" clId="{4B095D02-0171-214B-A88C-0123206522EF}" dt="2022-06-29T20:10:24.406" v="722" actId="1582"/>
          <ac:picMkLst>
            <pc:docMk/>
            <pc:sldMk cId="4033239226" sldId="262"/>
            <ac:picMk id="23" creationId="{61B73A62-4411-65C3-874C-14074BE369EE}"/>
          </ac:picMkLst>
        </pc:picChg>
        <pc:picChg chg="add mod">
          <ac:chgData name="Keerstock, Sandie" userId="9c48d2c4-d0dd-4a93-a1d3-03f9b49b0e20" providerId="ADAL" clId="{4B095D02-0171-214B-A88C-0123206522EF}" dt="2022-06-29T18:02:14.395" v="589" actId="1076"/>
          <ac:picMkLst>
            <pc:docMk/>
            <pc:sldMk cId="4033239226" sldId="262"/>
            <ac:picMk id="24" creationId="{0E138D7C-3D75-1E23-289F-2E787A327C04}"/>
          </ac:picMkLst>
        </pc:picChg>
        <pc:picChg chg="del topLvl">
          <ac:chgData name="Keerstock, Sandie" userId="9c48d2c4-d0dd-4a93-a1d3-03f9b49b0e20" providerId="ADAL" clId="{4B095D02-0171-214B-A88C-0123206522EF}" dt="2022-06-29T17:56:03.464" v="508" actId="478"/>
          <ac:picMkLst>
            <pc:docMk/>
            <pc:sldMk cId="4033239226" sldId="262"/>
            <ac:picMk id="25" creationId="{1DF3A434-A82F-C968-8857-CAFBDE59DA0D}"/>
          </ac:picMkLst>
        </pc:picChg>
        <pc:picChg chg="del topLvl">
          <ac:chgData name="Keerstock, Sandie" userId="9c48d2c4-d0dd-4a93-a1d3-03f9b49b0e20" providerId="ADAL" clId="{4B095D02-0171-214B-A88C-0123206522EF}" dt="2022-06-29T17:53:25.718" v="469" actId="478"/>
          <ac:picMkLst>
            <pc:docMk/>
            <pc:sldMk cId="4033239226" sldId="262"/>
            <ac:picMk id="1026" creationId="{F1D88A34-4F91-807E-8A07-CF81A8E451C7}"/>
          </ac:picMkLst>
        </pc:picChg>
        <pc:picChg chg="add del mod">
          <ac:chgData name="Keerstock, Sandie" userId="9c48d2c4-d0dd-4a93-a1d3-03f9b49b0e20" providerId="ADAL" clId="{4B095D02-0171-214B-A88C-0123206522EF}" dt="2022-06-29T17:59:53.553" v="551" actId="478"/>
          <ac:picMkLst>
            <pc:docMk/>
            <pc:sldMk cId="4033239226" sldId="262"/>
            <ac:picMk id="1028" creationId="{685B32E5-3F6C-DFC1-0B70-6404BEB40E1B}"/>
          </ac:picMkLst>
        </pc:picChg>
      </pc:sldChg>
    </pc:docChg>
  </pc:docChgLst>
  <pc:docChgLst>
    <pc:chgData name="Keerstock, Sandie" userId="9c48d2c4-d0dd-4a93-a1d3-03f9b49b0e20" providerId="ADAL" clId="{E2DE40BB-5570-C046-9BDB-F24B50A4ABA0}"/>
    <pc:docChg chg="undo custSel addSld modSld">
      <pc:chgData name="Keerstock, Sandie" userId="9c48d2c4-d0dd-4a93-a1d3-03f9b49b0e20" providerId="ADAL" clId="{E2DE40BB-5570-C046-9BDB-F24B50A4ABA0}" dt="2022-09-06T14:03:38.263" v="195" actId="18131"/>
      <pc:docMkLst>
        <pc:docMk/>
      </pc:docMkLst>
      <pc:sldChg chg="addSp modSp mod">
        <pc:chgData name="Keerstock, Sandie" userId="9c48d2c4-d0dd-4a93-a1d3-03f9b49b0e20" providerId="ADAL" clId="{E2DE40BB-5570-C046-9BDB-F24B50A4ABA0}" dt="2022-09-06T14:03:38.263" v="195" actId="18131"/>
        <pc:sldMkLst>
          <pc:docMk/>
          <pc:sldMk cId="899076141" sldId="256"/>
        </pc:sldMkLst>
        <pc:picChg chg="add mod modCrop">
          <ac:chgData name="Keerstock, Sandie" userId="9c48d2c4-d0dd-4a93-a1d3-03f9b49b0e20" providerId="ADAL" clId="{E2DE40BB-5570-C046-9BDB-F24B50A4ABA0}" dt="2022-09-06T14:03:38.263" v="195" actId="18131"/>
          <ac:picMkLst>
            <pc:docMk/>
            <pc:sldMk cId="899076141" sldId="256"/>
            <ac:picMk id="4" creationId="{9123231F-1D33-F221-D949-0CDA07D76734}"/>
          </ac:picMkLst>
        </pc:picChg>
      </pc:sldChg>
      <pc:sldChg chg="delSp mod">
        <pc:chgData name="Keerstock, Sandie" userId="9c48d2c4-d0dd-4a93-a1d3-03f9b49b0e20" providerId="ADAL" clId="{E2DE40BB-5570-C046-9BDB-F24B50A4ABA0}" dt="2022-08-15T16:19:15.768" v="2" actId="165"/>
        <pc:sldMkLst>
          <pc:docMk/>
          <pc:sldMk cId="1414782642" sldId="260"/>
        </pc:sldMkLst>
        <pc:spChg chg="topLvl">
          <ac:chgData name="Keerstock, Sandie" userId="9c48d2c4-d0dd-4a93-a1d3-03f9b49b0e20" providerId="ADAL" clId="{E2DE40BB-5570-C046-9BDB-F24B50A4ABA0}" dt="2022-08-15T16:19:15.768" v="2" actId="165"/>
          <ac:spMkLst>
            <pc:docMk/>
            <pc:sldMk cId="1414782642" sldId="260"/>
            <ac:spMk id="16" creationId="{7DB465AA-F8E4-9446-A8B2-EB067BC60E76}"/>
          </ac:spMkLst>
        </pc:spChg>
        <pc:grpChg chg="del">
          <ac:chgData name="Keerstock, Sandie" userId="9c48d2c4-d0dd-4a93-a1d3-03f9b49b0e20" providerId="ADAL" clId="{E2DE40BB-5570-C046-9BDB-F24B50A4ABA0}" dt="2022-08-15T16:19:15.768" v="2" actId="165"/>
          <ac:grpSpMkLst>
            <pc:docMk/>
            <pc:sldMk cId="1414782642" sldId="260"/>
            <ac:grpSpMk id="4" creationId="{E174E125-BE3E-D1FF-0240-68E5EE1774B6}"/>
          </ac:grpSpMkLst>
        </pc:grpChg>
        <pc:picChg chg="topLvl">
          <ac:chgData name="Keerstock, Sandie" userId="9c48d2c4-d0dd-4a93-a1d3-03f9b49b0e20" providerId="ADAL" clId="{E2DE40BB-5570-C046-9BDB-F24B50A4ABA0}" dt="2022-08-15T16:19:15.768" v="2" actId="165"/>
          <ac:picMkLst>
            <pc:docMk/>
            <pc:sldMk cId="1414782642" sldId="260"/>
            <ac:picMk id="3" creationId="{1DADDA1C-2AA7-8C3B-B18B-F081EFF3E9CA}"/>
          </ac:picMkLst>
        </pc:picChg>
      </pc:sldChg>
      <pc:sldChg chg="addSp delSp modSp add mod">
        <pc:chgData name="Keerstock, Sandie" userId="9c48d2c4-d0dd-4a93-a1d3-03f9b49b0e20" providerId="ADAL" clId="{E2DE40BB-5570-C046-9BDB-F24B50A4ABA0}" dt="2022-08-15T16:36:57.708" v="180" actId="1036"/>
        <pc:sldMkLst>
          <pc:docMk/>
          <pc:sldMk cId="4247436911" sldId="263"/>
        </pc:sldMkLst>
        <pc:spChg chg="add mod">
          <ac:chgData name="Keerstock, Sandie" userId="9c48d2c4-d0dd-4a93-a1d3-03f9b49b0e20" providerId="ADAL" clId="{E2DE40BB-5570-C046-9BDB-F24B50A4ABA0}" dt="2022-08-15T16:34:03.656" v="110" actId="1076"/>
          <ac:spMkLst>
            <pc:docMk/>
            <pc:sldMk cId="4247436911" sldId="263"/>
            <ac:spMk id="2" creationId="{8BEFD758-0E9E-5C84-2F0E-D6EBAD96A58E}"/>
          </ac:spMkLst>
        </pc:spChg>
        <pc:spChg chg="add mod">
          <ac:chgData name="Keerstock, Sandie" userId="9c48d2c4-d0dd-4a93-a1d3-03f9b49b0e20" providerId="ADAL" clId="{E2DE40BB-5570-C046-9BDB-F24B50A4ABA0}" dt="2022-08-15T16:35:20.832" v="166" actId="1076"/>
          <ac:spMkLst>
            <pc:docMk/>
            <pc:sldMk cId="4247436911" sldId="263"/>
            <ac:spMk id="11" creationId="{15BA0C23-33FD-9EF0-DCA0-F09C6F5D8E9A}"/>
          </ac:spMkLst>
        </pc:spChg>
        <pc:grpChg chg="del">
          <ac:chgData name="Keerstock, Sandie" userId="9c48d2c4-d0dd-4a93-a1d3-03f9b49b0e20" providerId="ADAL" clId="{E2DE40BB-5570-C046-9BDB-F24B50A4ABA0}" dt="2022-08-15T16:19:07.723" v="1" actId="478"/>
          <ac:grpSpMkLst>
            <pc:docMk/>
            <pc:sldMk cId="4247436911" sldId="263"/>
            <ac:grpSpMk id="4" creationId="{E174E125-BE3E-D1FF-0240-68E5EE1774B6}"/>
          </ac:grpSpMkLst>
        </pc:grpChg>
        <pc:grpChg chg="add">
          <ac:chgData name="Keerstock, Sandie" userId="9c48d2c4-d0dd-4a93-a1d3-03f9b49b0e20" providerId="ADAL" clId="{E2DE40BB-5570-C046-9BDB-F24B50A4ABA0}" dt="2022-08-15T16:36:38.510" v="170" actId="164"/>
          <ac:grpSpMkLst>
            <pc:docMk/>
            <pc:sldMk cId="4247436911" sldId="263"/>
            <ac:grpSpMk id="13" creationId="{322A3A0E-BB13-9A64-F46B-65C5D5B0F699}"/>
          </ac:grpSpMkLst>
        </pc:grpChg>
        <pc:graphicFrameChg chg="add del mod">
          <ac:chgData name="Keerstock, Sandie" userId="9c48d2c4-d0dd-4a93-a1d3-03f9b49b0e20" providerId="ADAL" clId="{E2DE40BB-5570-C046-9BDB-F24B50A4ABA0}" dt="2022-08-15T16:32:34.580" v="63"/>
          <ac:graphicFrameMkLst>
            <pc:docMk/>
            <pc:sldMk cId="4247436911" sldId="263"/>
            <ac:graphicFrameMk id="12" creationId="{C684B99C-1ED4-73F2-62F2-4010AF8FE5B8}"/>
          </ac:graphicFrameMkLst>
        </pc:graphicFrameChg>
        <pc:picChg chg="add del mod">
          <ac:chgData name="Keerstock, Sandie" userId="9c48d2c4-d0dd-4a93-a1d3-03f9b49b0e20" providerId="ADAL" clId="{E2DE40BB-5570-C046-9BDB-F24B50A4ABA0}" dt="2022-08-15T16:21:28.305" v="16" actId="478"/>
          <ac:picMkLst>
            <pc:docMk/>
            <pc:sldMk cId="4247436911" sldId="263"/>
            <ac:picMk id="7" creationId="{4CDDF5E2-ECB7-6E90-B929-68DF54FAB255}"/>
          </ac:picMkLst>
        </pc:picChg>
        <pc:picChg chg="add mod modCrop">
          <ac:chgData name="Keerstock, Sandie" userId="9c48d2c4-d0dd-4a93-a1d3-03f9b49b0e20" providerId="ADAL" clId="{E2DE40BB-5570-C046-9BDB-F24B50A4ABA0}" dt="2022-08-15T16:36:57.708" v="180" actId="1036"/>
          <ac:picMkLst>
            <pc:docMk/>
            <pc:sldMk cId="4247436911" sldId="263"/>
            <ac:picMk id="9" creationId="{B47F8C60-28F9-9A6C-83F4-FA972590A8C0}"/>
          </ac:picMkLst>
        </pc:picChg>
        <pc:picChg chg="add mod">
          <ac:chgData name="Keerstock, Sandie" userId="9c48d2c4-d0dd-4a93-a1d3-03f9b49b0e20" providerId="ADAL" clId="{E2DE40BB-5570-C046-9BDB-F24B50A4ABA0}" dt="2022-08-15T16:35:20.832" v="166" actId="1076"/>
          <ac:picMkLst>
            <pc:docMk/>
            <pc:sldMk cId="4247436911" sldId="263"/>
            <ac:picMk id="1026" creationId="{E1A55D5D-8D78-149F-348D-16F70183224C}"/>
          </ac:picMkLst>
        </pc:picChg>
      </pc:sldChg>
    </pc:docChg>
  </pc:docChgLst>
  <pc:docChgLst>
    <pc:chgData name="Keerstock, Sandie" userId="9c48d2c4-d0dd-4a93-a1d3-03f9b49b0e20" providerId="ADAL" clId="{5EE4DFDC-90A3-43B8-B26A-204EA1375899}"/>
    <pc:docChg chg="undo custSel modSld">
      <pc:chgData name="Keerstock, Sandie" userId="9c48d2c4-d0dd-4a93-a1d3-03f9b49b0e20" providerId="ADAL" clId="{5EE4DFDC-90A3-43B8-B26A-204EA1375899}" dt="2022-09-12T20:19:54.775" v="33" actId="1076"/>
      <pc:docMkLst>
        <pc:docMk/>
      </pc:docMkLst>
      <pc:sldChg chg="addSp delSp modSp mod">
        <pc:chgData name="Keerstock, Sandie" userId="9c48d2c4-d0dd-4a93-a1d3-03f9b49b0e20" providerId="ADAL" clId="{5EE4DFDC-90A3-43B8-B26A-204EA1375899}" dt="2022-09-12T20:19:54.775" v="33" actId="1076"/>
        <pc:sldMkLst>
          <pc:docMk/>
          <pc:sldMk cId="899076141" sldId="256"/>
        </pc:sldMkLst>
        <pc:picChg chg="del">
          <ac:chgData name="Keerstock, Sandie" userId="9c48d2c4-d0dd-4a93-a1d3-03f9b49b0e20" providerId="ADAL" clId="{5EE4DFDC-90A3-43B8-B26A-204EA1375899}" dt="2022-09-12T20:17:50.906" v="0" actId="478"/>
          <ac:picMkLst>
            <pc:docMk/>
            <pc:sldMk cId="899076141" sldId="256"/>
            <ac:picMk id="4" creationId="{9123231F-1D33-F221-D949-0CDA07D76734}"/>
          </ac:picMkLst>
        </pc:picChg>
        <pc:picChg chg="add mod modCrop">
          <ac:chgData name="Keerstock, Sandie" userId="9c48d2c4-d0dd-4a93-a1d3-03f9b49b0e20" providerId="ADAL" clId="{5EE4DFDC-90A3-43B8-B26A-204EA1375899}" dt="2022-09-12T20:19:54.775" v="33" actId="1076"/>
          <ac:picMkLst>
            <pc:docMk/>
            <pc:sldMk cId="899076141" sldId="256"/>
            <ac:picMk id="5" creationId="{C98B70A6-CFA5-0FB2-BB27-4268D4EDF3BD}"/>
          </ac:picMkLst>
        </pc:picChg>
      </pc:sldChg>
    </pc:docChg>
  </pc:docChgLst>
  <pc:docChgLst>
    <pc:chgData name="Keerstock, Sandie" userId="9c48d2c4-d0dd-4a93-a1d3-03f9b49b0e20" providerId="ADAL" clId="{F50C7C15-7B23-4364-81F3-E2540259A7B6}"/>
    <pc:docChg chg="undo custSel modSld">
      <pc:chgData name="Keerstock, Sandie" userId="9c48d2c4-d0dd-4a93-a1d3-03f9b49b0e20" providerId="ADAL" clId="{F50C7C15-7B23-4364-81F3-E2540259A7B6}" dt="2022-06-03T18:24:13.074" v="61" actId="478"/>
      <pc:docMkLst>
        <pc:docMk/>
      </pc:docMkLst>
      <pc:sldChg chg="addSp delSp modSp mod">
        <pc:chgData name="Keerstock, Sandie" userId="9c48d2c4-d0dd-4a93-a1d3-03f9b49b0e20" providerId="ADAL" clId="{F50C7C15-7B23-4364-81F3-E2540259A7B6}" dt="2022-06-03T18:24:13.074" v="61" actId="478"/>
        <pc:sldMkLst>
          <pc:docMk/>
          <pc:sldMk cId="899076141" sldId="256"/>
        </pc:sldMkLst>
        <pc:picChg chg="add del mod modCrop">
          <ac:chgData name="Keerstock, Sandie" userId="9c48d2c4-d0dd-4a93-a1d3-03f9b49b0e20" providerId="ADAL" clId="{F50C7C15-7B23-4364-81F3-E2540259A7B6}" dt="2022-06-03T18:24:13.074" v="61" actId="478"/>
          <ac:picMkLst>
            <pc:docMk/>
            <pc:sldMk cId="899076141" sldId="256"/>
            <ac:picMk id="4" creationId="{A5385A6B-00E0-47EF-943A-F37CD7A3AED6}"/>
          </ac:picMkLst>
        </pc:picChg>
        <pc:picChg chg="del">
          <ac:chgData name="Keerstock, Sandie" userId="9c48d2c4-d0dd-4a93-a1d3-03f9b49b0e20" providerId="ADAL" clId="{F50C7C15-7B23-4364-81F3-E2540259A7B6}" dt="2022-06-03T17:45:30.619" v="0" actId="478"/>
          <ac:picMkLst>
            <pc:docMk/>
            <pc:sldMk cId="899076141" sldId="256"/>
            <ac:picMk id="4" creationId="{EC6D0E8A-BCB3-20D3-AF5E-1C21A9BEC272}"/>
          </ac:picMkLst>
        </pc:picChg>
        <pc:picChg chg="add del mod modCrop">
          <ac:chgData name="Keerstock, Sandie" userId="9c48d2c4-d0dd-4a93-a1d3-03f9b49b0e20" providerId="ADAL" clId="{F50C7C15-7B23-4364-81F3-E2540259A7B6}" dt="2022-06-03T17:48:33.972" v="30" actId="478"/>
          <ac:picMkLst>
            <pc:docMk/>
            <pc:sldMk cId="899076141" sldId="256"/>
            <ac:picMk id="5" creationId="{44D46963-D5E6-41EC-96C4-9EB5AF3709E3}"/>
          </ac:picMkLst>
        </pc:picChg>
        <pc:picChg chg="add del mod modCrop">
          <ac:chgData name="Keerstock, Sandie" userId="9c48d2c4-d0dd-4a93-a1d3-03f9b49b0e20" providerId="ADAL" clId="{F50C7C15-7B23-4364-81F3-E2540259A7B6}" dt="2022-06-03T17:50:11.815" v="46" actId="478"/>
          <ac:picMkLst>
            <pc:docMk/>
            <pc:sldMk cId="899076141" sldId="256"/>
            <ac:picMk id="8" creationId="{9F601725-A137-457D-A11C-BC0C696C9DC2}"/>
          </ac:picMkLst>
        </pc:picChg>
      </pc:sldChg>
    </pc:docChg>
  </pc:docChgLst>
  <pc:docChgLst>
    <pc:chgData name="Keerstock, Sandie" userId="9c48d2c4-d0dd-4a93-a1d3-03f9b49b0e20" providerId="ADAL" clId="{BC9CC9E2-7A3E-BC4F-BE1C-912289D17735}"/>
    <pc:docChg chg="undo redo custSel addSld modSld">
      <pc:chgData name="Keerstock, Sandie" userId="9c48d2c4-d0dd-4a93-a1d3-03f9b49b0e20" providerId="ADAL" clId="{BC9CC9E2-7A3E-BC4F-BE1C-912289D17735}" dt="2022-03-21T18:38:26.133" v="1278" actId="164"/>
      <pc:docMkLst>
        <pc:docMk/>
      </pc:docMkLst>
      <pc:sldChg chg="addSp delSp modSp mod">
        <pc:chgData name="Keerstock, Sandie" userId="9c48d2c4-d0dd-4a93-a1d3-03f9b49b0e20" providerId="ADAL" clId="{BC9CC9E2-7A3E-BC4F-BE1C-912289D17735}" dt="2022-03-21T18:05:55.210" v="1264" actId="478"/>
        <pc:sldMkLst>
          <pc:docMk/>
          <pc:sldMk cId="899076141" sldId="256"/>
        </pc:sldMkLst>
        <pc:spChg chg="add mod">
          <ac:chgData name="Keerstock, Sandie" userId="9c48d2c4-d0dd-4a93-a1d3-03f9b49b0e20" providerId="ADAL" clId="{BC9CC9E2-7A3E-BC4F-BE1C-912289D17735}" dt="2022-01-29T15:46:59.293" v="179" actId="20577"/>
          <ac:spMkLst>
            <pc:docMk/>
            <pc:sldMk cId="899076141" sldId="256"/>
            <ac:spMk id="2" creationId="{037785BE-328E-B649-8A0C-BFD39CB64682}"/>
          </ac:spMkLst>
        </pc:spChg>
        <pc:spChg chg="mod">
          <ac:chgData name="Keerstock, Sandie" userId="9c48d2c4-d0dd-4a93-a1d3-03f9b49b0e20" providerId="ADAL" clId="{BC9CC9E2-7A3E-BC4F-BE1C-912289D17735}" dt="2022-01-23T18:14:37.772" v="176" actId="207"/>
          <ac:spMkLst>
            <pc:docMk/>
            <pc:sldMk cId="899076141" sldId="256"/>
            <ac:spMk id="6" creationId="{BAA2B47D-5496-ED4F-B4D5-D83C6748187C}"/>
          </ac:spMkLst>
        </pc:spChg>
        <pc:spChg chg="add del mod">
          <ac:chgData name="Keerstock, Sandie" userId="9c48d2c4-d0dd-4a93-a1d3-03f9b49b0e20" providerId="ADAL" clId="{BC9CC9E2-7A3E-BC4F-BE1C-912289D17735}" dt="2022-02-16T20:46:54.021" v="522" actId="478"/>
          <ac:spMkLst>
            <pc:docMk/>
            <pc:sldMk cId="899076141" sldId="256"/>
            <ac:spMk id="8" creationId="{33D5AB47-05D6-FF4A-A93B-F1E9B4A5246C}"/>
          </ac:spMkLst>
        </pc:spChg>
        <pc:picChg chg="add del mod">
          <ac:chgData name="Keerstock, Sandie" userId="9c48d2c4-d0dd-4a93-a1d3-03f9b49b0e20" providerId="ADAL" clId="{BC9CC9E2-7A3E-BC4F-BE1C-912289D17735}" dt="2022-01-17T20:32:49.598" v="1"/>
          <ac:picMkLst>
            <pc:docMk/>
            <pc:sldMk cId="899076141" sldId="256"/>
            <ac:picMk id="3" creationId="{60AD804C-45F0-5D40-A14B-5F49A95AF179}"/>
          </ac:picMkLst>
        </pc:picChg>
        <pc:picChg chg="add del mod modCrop">
          <ac:chgData name="Keerstock, Sandie" userId="9c48d2c4-d0dd-4a93-a1d3-03f9b49b0e20" providerId="ADAL" clId="{BC9CC9E2-7A3E-BC4F-BE1C-912289D17735}" dt="2022-02-24T00:19:39.920" v="877" actId="478"/>
          <ac:picMkLst>
            <pc:docMk/>
            <pc:sldMk cId="899076141" sldId="256"/>
            <ac:picMk id="4" creationId="{19AFE6AF-73CC-7842-B3A0-E0768E86162A}"/>
          </ac:picMkLst>
        </pc:picChg>
        <pc:picChg chg="add del mod">
          <ac:chgData name="Keerstock, Sandie" userId="9c48d2c4-d0dd-4a93-a1d3-03f9b49b0e20" providerId="ADAL" clId="{BC9CC9E2-7A3E-BC4F-BE1C-912289D17735}" dt="2022-01-23T18:14:32.442" v="175" actId="478"/>
          <ac:picMkLst>
            <pc:docMk/>
            <pc:sldMk cId="899076141" sldId="256"/>
            <ac:picMk id="4" creationId="{4FDECA31-1B83-8E4C-B34A-7F40EA3BA62B}"/>
          </ac:picMkLst>
        </pc:picChg>
        <pc:picChg chg="add del mod modCrop">
          <ac:chgData name="Keerstock, Sandie" userId="9c48d2c4-d0dd-4a93-a1d3-03f9b49b0e20" providerId="ADAL" clId="{BC9CC9E2-7A3E-BC4F-BE1C-912289D17735}" dt="2022-02-16T16:38:16.109" v="482" actId="478"/>
          <ac:picMkLst>
            <pc:docMk/>
            <pc:sldMk cId="899076141" sldId="256"/>
            <ac:picMk id="4" creationId="{72316101-5805-FF46-8EF8-AD6D21591EC2}"/>
          </ac:picMkLst>
        </pc:picChg>
        <pc:picChg chg="add del mod modCrop">
          <ac:chgData name="Keerstock, Sandie" userId="9c48d2c4-d0dd-4a93-a1d3-03f9b49b0e20" providerId="ADAL" clId="{BC9CC9E2-7A3E-BC4F-BE1C-912289D17735}" dt="2022-03-21T18:01:58.166" v="1251" actId="478"/>
          <ac:picMkLst>
            <pc:docMk/>
            <pc:sldMk cId="899076141" sldId="256"/>
            <ac:picMk id="4" creationId="{B0559902-802D-BE4A-94D4-0781B0D976EF}"/>
          </ac:picMkLst>
        </pc:picChg>
        <pc:picChg chg="add del mod modCrop">
          <ac:chgData name="Keerstock, Sandie" userId="9c48d2c4-d0dd-4a93-a1d3-03f9b49b0e20" providerId="ADAL" clId="{BC9CC9E2-7A3E-BC4F-BE1C-912289D17735}" dt="2022-03-02T15:48:42.724" v="1148" actId="478"/>
          <ac:picMkLst>
            <pc:docMk/>
            <pc:sldMk cId="899076141" sldId="256"/>
            <ac:picMk id="4" creationId="{B22DF7FF-45D9-E549-A820-AFDFB63000B0}"/>
          </ac:picMkLst>
        </pc:picChg>
        <pc:picChg chg="add del mod modCrop">
          <ac:chgData name="Keerstock, Sandie" userId="9c48d2c4-d0dd-4a93-a1d3-03f9b49b0e20" providerId="ADAL" clId="{BC9CC9E2-7A3E-BC4F-BE1C-912289D17735}" dt="2022-03-02T15:03:49.777" v="987" actId="478"/>
          <ac:picMkLst>
            <pc:docMk/>
            <pc:sldMk cId="899076141" sldId="256"/>
            <ac:picMk id="4" creationId="{BA1F2612-7FB8-D945-9EEF-21A3FBAE9F29}"/>
          </ac:picMkLst>
        </pc:picChg>
        <pc:picChg chg="add del mod modCrop">
          <ac:chgData name="Keerstock, Sandie" userId="9c48d2c4-d0dd-4a93-a1d3-03f9b49b0e20" providerId="ADAL" clId="{BC9CC9E2-7A3E-BC4F-BE1C-912289D17735}" dt="2022-02-19T14:37:19.031" v="645" actId="478"/>
          <ac:picMkLst>
            <pc:docMk/>
            <pc:sldMk cId="899076141" sldId="256"/>
            <ac:picMk id="4" creationId="{C7FCA82B-FF46-1947-ABC9-6CE4C0F63B87}"/>
          </ac:picMkLst>
        </pc:picChg>
        <pc:picChg chg="add del mod">
          <ac:chgData name="Keerstock, Sandie" userId="9c48d2c4-d0dd-4a93-a1d3-03f9b49b0e20" providerId="ADAL" clId="{BC9CC9E2-7A3E-BC4F-BE1C-912289D17735}" dt="2022-03-03T13:44:26.108" v="1193" actId="478"/>
          <ac:picMkLst>
            <pc:docMk/>
            <pc:sldMk cId="899076141" sldId="256"/>
            <ac:picMk id="4" creationId="{EA0A50FA-99D2-9D40-8138-5090AF71F274}"/>
          </ac:picMkLst>
        </pc:picChg>
        <pc:picChg chg="add del mod modCrop">
          <ac:chgData name="Keerstock, Sandie" userId="9c48d2c4-d0dd-4a93-a1d3-03f9b49b0e20" providerId="ADAL" clId="{BC9CC9E2-7A3E-BC4F-BE1C-912289D17735}" dt="2022-02-17T00:23:16.853" v="563" actId="478"/>
          <ac:picMkLst>
            <pc:docMk/>
            <pc:sldMk cId="899076141" sldId="256"/>
            <ac:picMk id="4" creationId="{F06EF070-E2CB-574F-90D1-A493652D43AA}"/>
          </ac:picMkLst>
        </pc:picChg>
        <pc:picChg chg="add del mod modCrop">
          <ac:chgData name="Keerstock, Sandie" userId="9c48d2c4-d0dd-4a93-a1d3-03f9b49b0e20" providerId="ADAL" clId="{BC9CC9E2-7A3E-BC4F-BE1C-912289D17735}" dt="2022-03-07T17:42:38.848" v="1230" actId="478"/>
          <ac:picMkLst>
            <pc:docMk/>
            <pc:sldMk cId="899076141" sldId="256"/>
            <ac:picMk id="4" creationId="{F0F217DB-764E-CB4A-9794-B020E3890BA7}"/>
          </ac:picMkLst>
        </pc:picChg>
        <pc:picChg chg="add del mod">
          <ac:chgData name="Keerstock, Sandie" userId="9c48d2c4-d0dd-4a93-a1d3-03f9b49b0e20" providerId="ADAL" clId="{BC9CC9E2-7A3E-BC4F-BE1C-912289D17735}" dt="2022-02-16T20:46:54.021" v="522" actId="478"/>
          <ac:picMkLst>
            <pc:docMk/>
            <pc:sldMk cId="899076141" sldId="256"/>
            <ac:picMk id="4" creationId="{F4018503-F9D1-634F-801B-4A48D2A41478}"/>
          </ac:picMkLst>
        </pc:picChg>
        <pc:picChg chg="add del mod modCrop">
          <ac:chgData name="Keerstock, Sandie" userId="9c48d2c4-d0dd-4a93-a1d3-03f9b49b0e20" providerId="ADAL" clId="{BC9CC9E2-7A3E-BC4F-BE1C-912289D17735}" dt="2022-02-23T22:18:27.356" v="665" actId="478"/>
          <ac:picMkLst>
            <pc:docMk/>
            <pc:sldMk cId="899076141" sldId="256"/>
            <ac:picMk id="4" creationId="{FF2B3500-F707-3B4E-8616-5CDC3D264E16}"/>
          </ac:picMkLst>
        </pc:picChg>
        <pc:picChg chg="add del mod modCrop">
          <ac:chgData name="Keerstock, Sandie" userId="9c48d2c4-d0dd-4a93-a1d3-03f9b49b0e20" providerId="ADAL" clId="{BC9CC9E2-7A3E-BC4F-BE1C-912289D17735}" dt="2022-03-21T17:59:21.382" v="1247" actId="478"/>
          <ac:picMkLst>
            <pc:docMk/>
            <pc:sldMk cId="899076141" sldId="256"/>
            <ac:picMk id="5" creationId="{5D08C76A-CD86-4D44-B864-430F6DCAEBE9}"/>
          </ac:picMkLst>
        </pc:picChg>
        <pc:picChg chg="add del mod modCrop">
          <ac:chgData name="Keerstock, Sandie" userId="9c48d2c4-d0dd-4a93-a1d3-03f9b49b0e20" providerId="ADAL" clId="{BC9CC9E2-7A3E-BC4F-BE1C-912289D17735}" dt="2022-02-23T22:29:25.669" v="673" actId="478"/>
          <ac:picMkLst>
            <pc:docMk/>
            <pc:sldMk cId="899076141" sldId="256"/>
            <ac:picMk id="5" creationId="{649687A6-8DAF-8246-9A90-8DE09A4250AF}"/>
          </ac:picMkLst>
        </pc:picChg>
        <pc:picChg chg="add del mod modCrop">
          <ac:chgData name="Keerstock, Sandie" userId="9c48d2c4-d0dd-4a93-a1d3-03f9b49b0e20" providerId="ADAL" clId="{BC9CC9E2-7A3E-BC4F-BE1C-912289D17735}" dt="2022-01-17T20:33:52.563" v="12" actId="478"/>
          <ac:picMkLst>
            <pc:docMk/>
            <pc:sldMk cId="899076141" sldId="256"/>
            <ac:picMk id="5" creationId="{8E57B411-0241-DD4F-9E3D-D0B91F52C8C9}"/>
          </ac:picMkLst>
        </pc:picChg>
        <pc:picChg chg="add del mod modCrop">
          <ac:chgData name="Keerstock, Sandie" userId="9c48d2c4-d0dd-4a93-a1d3-03f9b49b0e20" providerId="ADAL" clId="{BC9CC9E2-7A3E-BC4F-BE1C-912289D17735}" dt="2022-02-16T20:55:21.957" v="552" actId="478"/>
          <ac:picMkLst>
            <pc:docMk/>
            <pc:sldMk cId="899076141" sldId="256"/>
            <ac:picMk id="5" creationId="{99254FE4-F701-7C47-BAC1-16F830D3339F}"/>
          </ac:picMkLst>
        </pc:picChg>
        <pc:picChg chg="add del mod modCrop">
          <ac:chgData name="Keerstock, Sandie" userId="9c48d2c4-d0dd-4a93-a1d3-03f9b49b0e20" providerId="ADAL" clId="{BC9CC9E2-7A3E-BC4F-BE1C-912289D17735}" dt="2022-02-24T00:21:42.226" v="894" actId="478"/>
          <ac:picMkLst>
            <pc:docMk/>
            <pc:sldMk cId="899076141" sldId="256"/>
            <ac:picMk id="5" creationId="{E23904DD-3694-9F46-9968-0ED961498B71}"/>
          </ac:picMkLst>
        </pc:picChg>
        <pc:picChg chg="add del mod modCrop">
          <ac:chgData name="Keerstock, Sandie" userId="9c48d2c4-d0dd-4a93-a1d3-03f9b49b0e20" providerId="ADAL" clId="{BC9CC9E2-7A3E-BC4F-BE1C-912289D17735}" dt="2022-03-07T16:49:03.803" v="1217" actId="478"/>
          <ac:picMkLst>
            <pc:docMk/>
            <pc:sldMk cId="899076141" sldId="256"/>
            <ac:picMk id="7" creationId="{065BC89C-6902-A147-8F82-53A8477D6D24}"/>
          </ac:picMkLst>
        </pc:picChg>
        <pc:picChg chg="add del mod modCrop">
          <ac:chgData name="Keerstock, Sandie" userId="9c48d2c4-d0dd-4a93-a1d3-03f9b49b0e20" providerId="ADAL" clId="{BC9CC9E2-7A3E-BC4F-BE1C-912289D17735}" dt="2022-02-17T00:27:28.401" v="579" actId="478"/>
          <ac:picMkLst>
            <pc:docMk/>
            <pc:sldMk cId="899076141" sldId="256"/>
            <ac:picMk id="7" creationId="{2B1EF938-C13D-9549-B16F-AE150BD281ED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7" creationId="{61B4F384-75C4-5746-BEE6-73E7170F03A8}"/>
          </ac:picMkLst>
        </pc:picChg>
        <pc:picChg chg="add del mod modCrop">
          <ac:chgData name="Keerstock, Sandie" userId="9c48d2c4-d0dd-4a93-a1d3-03f9b49b0e20" providerId="ADAL" clId="{BC9CC9E2-7A3E-BC4F-BE1C-912289D17735}" dt="2022-03-02T15:52:09.863" v="1159" actId="478"/>
          <ac:picMkLst>
            <pc:docMk/>
            <pc:sldMk cId="899076141" sldId="256"/>
            <ac:picMk id="7" creationId="{68D3D3EA-BF19-5D4B-88AC-90D4068B46BB}"/>
          </ac:picMkLst>
        </pc:picChg>
        <pc:picChg chg="add del mod modCrop">
          <ac:chgData name="Keerstock, Sandie" userId="9c48d2c4-d0dd-4a93-a1d3-03f9b49b0e20" providerId="ADAL" clId="{BC9CC9E2-7A3E-BC4F-BE1C-912289D17735}" dt="2022-02-16T16:39:05.518" v="491" actId="478"/>
          <ac:picMkLst>
            <pc:docMk/>
            <pc:sldMk cId="899076141" sldId="256"/>
            <ac:picMk id="7" creationId="{93DD9E9E-DB92-E941-81F9-DD61CB81AF00}"/>
          </ac:picMkLst>
        </pc:picChg>
        <pc:picChg chg="add del mod">
          <ac:chgData name="Keerstock, Sandie" userId="9c48d2c4-d0dd-4a93-a1d3-03f9b49b0e20" providerId="ADAL" clId="{BC9CC9E2-7A3E-BC4F-BE1C-912289D17735}" dt="2022-02-16T16:57:08.345" v="507" actId="21"/>
          <ac:picMkLst>
            <pc:docMk/>
            <pc:sldMk cId="899076141" sldId="256"/>
            <ac:picMk id="7" creationId="{ABAB33A2-02A5-744F-A9F6-36CA46076DEC}"/>
          </ac:picMkLst>
        </pc:picChg>
        <pc:picChg chg="add del mod">
          <ac:chgData name="Keerstock, Sandie" userId="9c48d2c4-d0dd-4a93-a1d3-03f9b49b0e20" providerId="ADAL" clId="{BC9CC9E2-7A3E-BC4F-BE1C-912289D17735}" dt="2022-01-23T18:14:30.637" v="166" actId="931"/>
          <ac:picMkLst>
            <pc:docMk/>
            <pc:sldMk cId="899076141" sldId="256"/>
            <ac:picMk id="7" creationId="{BB592902-E56C-DF46-92C0-B790E9F0C15E}"/>
          </ac:picMkLst>
        </pc:picChg>
        <pc:picChg chg="add del mod modCrop">
          <ac:chgData name="Keerstock, Sandie" userId="9c48d2c4-d0dd-4a93-a1d3-03f9b49b0e20" providerId="ADAL" clId="{BC9CC9E2-7A3E-BC4F-BE1C-912289D17735}" dt="2022-01-17T20:35:14.425" v="30" actId="478"/>
          <ac:picMkLst>
            <pc:docMk/>
            <pc:sldMk cId="899076141" sldId="256"/>
            <ac:picMk id="8" creationId="{32DC83C4-059D-2A45-BF06-7959B5853B3E}"/>
          </ac:picMkLst>
        </pc:picChg>
        <pc:picChg chg="add del mod">
          <ac:chgData name="Keerstock, Sandie" userId="9c48d2c4-d0dd-4a93-a1d3-03f9b49b0e20" providerId="ADAL" clId="{BC9CC9E2-7A3E-BC4F-BE1C-912289D17735}" dt="2022-03-21T18:04:57.837" v="1255" actId="478"/>
          <ac:picMkLst>
            <pc:docMk/>
            <pc:sldMk cId="899076141" sldId="256"/>
            <ac:picMk id="8" creationId="{58E06705-2737-D248-94DB-95E257DDEB19}"/>
          </ac:picMkLst>
        </pc:picChg>
        <pc:picChg chg="add del mod modCrop">
          <ac:chgData name="Keerstock, Sandie" userId="9c48d2c4-d0dd-4a93-a1d3-03f9b49b0e20" providerId="ADAL" clId="{BC9CC9E2-7A3E-BC4F-BE1C-912289D17735}" dt="2022-02-24T00:25:54.381" v="902" actId="478"/>
          <ac:picMkLst>
            <pc:docMk/>
            <pc:sldMk cId="899076141" sldId="256"/>
            <ac:picMk id="8" creationId="{655DFBAB-E0F3-E044-9B32-B1272720A1CA}"/>
          </ac:picMkLst>
        </pc:picChg>
        <pc:picChg chg="add del mod modCrop">
          <ac:chgData name="Keerstock, Sandie" userId="9c48d2c4-d0dd-4a93-a1d3-03f9b49b0e20" providerId="ADAL" clId="{BC9CC9E2-7A3E-BC4F-BE1C-912289D17735}" dt="2022-02-23T22:30:32.881" v="681" actId="478"/>
          <ac:picMkLst>
            <pc:docMk/>
            <pc:sldMk cId="899076141" sldId="256"/>
            <ac:picMk id="8" creationId="{A131EF5A-850D-AB40-BEF8-78B627A0CEC1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9" creationId="{2AAC8520-87B4-D74A-A274-0D186B001E15}"/>
          </ac:picMkLst>
        </pc:picChg>
        <pc:picChg chg="add del mod">
          <ac:chgData name="Keerstock, Sandie" userId="9c48d2c4-d0dd-4a93-a1d3-03f9b49b0e20" providerId="ADAL" clId="{BC9CC9E2-7A3E-BC4F-BE1C-912289D17735}" dt="2022-01-23T18:14:30.637" v="166" actId="931"/>
          <ac:picMkLst>
            <pc:docMk/>
            <pc:sldMk cId="899076141" sldId="256"/>
            <ac:picMk id="9" creationId="{D188F649-D19A-D04D-ACA9-44151AC9CA31}"/>
          </ac:picMkLst>
        </pc:picChg>
        <pc:picChg chg="add del mod modCrop">
          <ac:chgData name="Keerstock, Sandie" userId="9c48d2c4-d0dd-4a93-a1d3-03f9b49b0e20" providerId="ADAL" clId="{BC9CC9E2-7A3E-BC4F-BE1C-912289D17735}" dt="2022-03-02T16:00:00.921" v="1173" actId="478"/>
          <ac:picMkLst>
            <pc:docMk/>
            <pc:sldMk cId="899076141" sldId="256"/>
            <ac:picMk id="9" creationId="{DF287740-57C6-1941-BBA3-F9341E9242C5}"/>
          </ac:picMkLst>
        </pc:picChg>
        <pc:picChg chg="add del mod modCrop">
          <ac:chgData name="Keerstock, Sandie" userId="9c48d2c4-d0dd-4a93-a1d3-03f9b49b0e20" providerId="ADAL" clId="{BC9CC9E2-7A3E-BC4F-BE1C-912289D17735}" dt="2022-03-21T18:05:55.210" v="1264" actId="478"/>
          <ac:picMkLst>
            <pc:docMk/>
            <pc:sldMk cId="899076141" sldId="256"/>
            <ac:picMk id="10" creationId="{60B3CBF1-8121-6E43-9197-04D6B610FF83}"/>
          </ac:picMkLst>
        </pc:picChg>
        <pc:picChg chg="add del mod modCrop">
          <ac:chgData name="Keerstock, Sandie" userId="9c48d2c4-d0dd-4a93-a1d3-03f9b49b0e20" providerId="ADAL" clId="{BC9CC9E2-7A3E-BC4F-BE1C-912289D17735}" dt="2022-03-02T16:06:46.038" v="1182" actId="478"/>
          <ac:picMkLst>
            <pc:docMk/>
            <pc:sldMk cId="899076141" sldId="256"/>
            <ac:picMk id="11" creationId="{6F62C383-26BC-F546-8EC1-F9E615FDCFB2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11" creationId="{91CE4085-037E-F14E-880E-E17BD19974F9}"/>
          </ac:picMkLst>
        </pc:picChg>
        <pc:picChg chg="add del mod modCrop">
          <ac:chgData name="Keerstock, Sandie" userId="9c48d2c4-d0dd-4a93-a1d3-03f9b49b0e20" providerId="ADAL" clId="{BC9CC9E2-7A3E-BC4F-BE1C-912289D17735}" dt="2022-03-03T13:44:16.825" v="1189" actId="478"/>
          <ac:picMkLst>
            <pc:docMk/>
            <pc:sldMk cId="899076141" sldId="256"/>
            <ac:picMk id="13" creationId="{94A62D23-D7B3-984B-A844-068367E78867}"/>
          </ac:picMkLst>
        </pc:picChg>
        <pc:picChg chg="add del mod">
          <ac:chgData name="Keerstock, Sandie" userId="9c48d2c4-d0dd-4a93-a1d3-03f9b49b0e20" providerId="ADAL" clId="{BC9CC9E2-7A3E-BC4F-BE1C-912289D17735}" dt="2022-03-02T15:04:11.271" v="1000"/>
          <ac:picMkLst>
            <pc:docMk/>
            <pc:sldMk cId="899076141" sldId="256"/>
            <ac:picMk id="13" creationId="{FE8AB344-5421-174D-881F-3EA3437A299A}"/>
          </ac:picMkLst>
        </pc:picChg>
        <pc:picChg chg="add del mod">
          <ac:chgData name="Keerstock, Sandie" userId="9c48d2c4-d0dd-4a93-a1d3-03f9b49b0e20" providerId="ADAL" clId="{BC9CC9E2-7A3E-BC4F-BE1C-912289D17735}" dt="2022-03-02T15:04:19.770" v="1004" actId="478"/>
          <ac:picMkLst>
            <pc:docMk/>
            <pc:sldMk cId="899076141" sldId="256"/>
            <ac:picMk id="15" creationId="{60FA5369-985F-7547-830B-20E46BF9D7FF}"/>
          </ac:picMkLst>
        </pc:picChg>
        <pc:picChg chg="add del mod modCrop">
          <ac:chgData name="Keerstock, Sandie" userId="9c48d2c4-d0dd-4a93-a1d3-03f9b49b0e20" providerId="ADAL" clId="{BC9CC9E2-7A3E-BC4F-BE1C-912289D17735}" dt="2022-03-02T15:05:14.292" v="1015" actId="478"/>
          <ac:picMkLst>
            <pc:docMk/>
            <pc:sldMk cId="899076141" sldId="256"/>
            <ac:picMk id="17" creationId="{356298C6-86C4-D247-86B8-BF15AF5A8C9D}"/>
          </ac:picMkLst>
        </pc:picChg>
        <pc:picChg chg="add del mod modCrop">
          <ac:chgData name="Keerstock, Sandie" userId="9c48d2c4-d0dd-4a93-a1d3-03f9b49b0e20" providerId="ADAL" clId="{BC9CC9E2-7A3E-BC4F-BE1C-912289D17735}" dt="2022-03-02T15:06:07.918" v="1032" actId="478"/>
          <ac:picMkLst>
            <pc:docMk/>
            <pc:sldMk cId="899076141" sldId="256"/>
            <ac:picMk id="19" creationId="{051FD2D1-F988-7543-A487-C3263A110DA5}"/>
          </ac:picMkLst>
        </pc:picChg>
        <pc:picChg chg="add del mod modCrop">
          <ac:chgData name="Keerstock, Sandie" userId="9c48d2c4-d0dd-4a93-a1d3-03f9b49b0e20" providerId="ADAL" clId="{BC9CC9E2-7A3E-BC4F-BE1C-912289D17735}" dt="2022-03-02T15:26:40.572" v="1052" actId="478"/>
          <ac:picMkLst>
            <pc:docMk/>
            <pc:sldMk cId="899076141" sldId="256"/>
            <ac:picMk id="21" creationId="{46EB51C0-8E21-4041-8311-DD906EA1793A}"/>
          </ac:picMkLst>
        </pc:picChg>
        <pc:picChg chg="add del mod modCrop">
          <ac:chgData name="Keerstock, Sandie" userId="9c48d2c4-d0dd-4a93-a1d3-03f9b49b0e20" providerId="ADAL" clId="{BC9CC9E2-7A3E-BC4F-BE1C-912289D17735}" dt="2022-03-02T15:27:54.623" v="1066" actId="478"/>
          <ac:picMkLst>
            <pc:docMk/>
            <pc:sldMk cId="899076141" sldId="256"/>
            <ac:picMk id="23" creationId="{26FA7F2F-C87F-FD45-9AFD-418B7886DDD7}"/>
          </ac:picMkLst>
        </pc:picChg>
        <pc:picChg chg="add del mod modCrop">
          <ac:chgData name="Keerstock, Sandie" userId="9c48d2c4-d0dd-4a93-a1d3-03f9b49b0e20" providerId="ADAL" clId="{BC9CC9E2-7A3E-BC4F-BE1C-912289D17735}" dt="2022-03-02T15:31:11.118" v="1077" actId="478"/>
          <ac:picMkLst>
            <pc:docMk/>
            <pc:sldMk cId="899076141" sldId="256"/>
            <ac:picMk id="25" creationId="{ADB5BB3B-AB7D-084E-99AA-A18E775FD129}"/>
          </ac:picMkLst>
        </pc:picChg>
        <pc:picChg chg="add del mod modCrop">
          <ac:chgData name="Keerstock, Sandie" userId="9c48d2c4-d0dd-4a93-a1d3-03f9b49b0e20" providerId="ADAL" clId="{BC9CC9E2-7A3E-BC4F-BE1C-912289D17735}" dt="2022-03-02T15:31:46.984" v="1085" actId="478"/>
          <ac:picMkLst>
            <pc:docMk/>
            <pc:sldMk cId="899076141" sldId="256"/>
            <ac:picMk id="27" creationId="{540573B6-5303-2448-8E09-F6C503F55DC0}"/>
          </ac:picMkLst>
        </pc:picChg>
        <pc:picChg chg="add del mod modCrop">
          <ac:chgData name="Keerstock, Sandie" userId="9c48d2c4-d0dd-4a93-a1d3-03f9b49b0e20" providerId="ADAL" clId="{BC9CC9E2-7A3E-BC4F-BE1C-912289D17735}" dt="2022-03-02T15:39:36.900" v="1095" actId="478"/>
          <ac:picMkLst>
            <pc:docMk/>
            <pc:sldMk cId="899076141" sldId="256"/>
            <ac:picMk id="29" creationId="{9A8A8363-8BF3-9148-B51F-4AB9DC0ED88E}"/>
          </ac:picMkLst>
        </pc:picChg>
        <pc:picChg chg="add del mod modCrop">
          <ac:chgData name="Keerstock, Sandie" userId="9c48d2c4-d0dd-4a93-a1d3-03f9b49b0e20" providerId="ADAL" clId="{BC9CC9E2-7A3E-BC4F-BE1C-912289D17735}" dt="2022-03-02T15:40:13.375" v="1103" actId="478"/>
          <ac:picMkLst>
            <pc:docMk/>
            <pc:sldMk cId="899076141" sldId="256"/>
            <ac:picMk id="31" creationId="{DAD33A5B-0C74-3C47-9877-73B40BD74C5B}"/>
          </ac:picMkLst>
        </pc:picChg>
        <pc:picChg chg="add del mod modCrop">
          <ac:chgData name="Keerstock, Sandie" userId="9c48d2c4-d0dd-4a93-a1d3-03f9b49b0e20" providerId="ADAL" clId="{BC9CC9E2-7A3E-BC4F-BE1C-912289D17735}" dt="2022-03-02T15:40:57.738" v="1114" actId="478"/>
          <ac:picMkLst>
            <pc:docMk/>
            <pc:sldMk cId="899076141" sldId="256"/>
            <ac:picMk id="33" creationId="{9F21120D-D295-6847-99D5-A8203E649C98}"/>
          </ac:picMkLst>
        </pc:picChg>
        <pc:picChg chg="add del mod modCrop">
          <ac:chgData name="Keerstock, Sandie" userId="9c48d2c4-d0dd-4a93-a1d3-03f9b49b0e20" providerId="ADAL" clId="{BC9CC9E2-7A3E-BC4F-BE1C-912289D17735}" dt="2022-03-02T15:41:52.277" v="1126" actId="478"/>
          <ac:picMkLst>
            <pc:docMk/>
            <pc:sldMk cId="899076141" sldId="256"/>
            <ac:picMk id="35" creationId="{03198004-1D5B-E649-ADFE-C366F4F63006}"/>
          </ac:picMkLst>
        </pc:picChg>
        <pc:picChg chg="add del mod modCrop">
          <ac:chgData name="Keerstock, Sandie" userId="9c48d2c4-d0dd-4a93-a1d3-03f9b49b0e20" providerId="ADAL" clId="{BC9CC9E2-7A3E-BC4F-BE1C-912289D17735}" dt="2022-03-02T15:42:40.353" v="1135" actId="478"/>
          <ac:picMkLst>
            <pc:docMk/>
            <pc:sldMk cId="899076141" sldId="256"/>
            <ac:picMk id="37" creationId="{A42DE919-98CE-EB47-85C3-8D913111F9AF}"/>
          </ac:picMkLst>
        </pc:picChg>
        <pc:picChg chg="add del mod">
          <ac:chgData name="Keerstock, Sandie" userId="9c48d2c4-d0dd-4a93-a1d3-03f9b49b0e20" providerId="ADAL" clId="{BC9CC9E2-7A3E-BC4F-BE1C-912289D17735}" dt="2022-01-17T20:43:08.017" v="45" actId="478"/>
          <ac:picMkLst>
            <pc:docMk/>
            <pc:sldMk cId="899076141" sldId="256"/>
            <ac:picMk id="1026" creationId="{5A1F3931-9952-F442-B3AE-733AFE13A48C}"/>
          </ac:picMkLst>
        </pc:picChg>
        <pc:picChg chg="add del mod">
          <ac:chgData name="Keerstock, Sandie" userId="9c48d2c4-d0dd-4a93-a1d3-03f9b49b0e20" providerId="ADAL" clId="{BC9CC9E2-7A3E-BC4F-BE1C-912289D17735}" dt="2022-01-17T20:36:37.246" v="39" actId="478"/>
          <ac:picMkLst>
            <pc:docMk/>
            <pc:sldMk cId="899076141" sldId="256"/>
            <ac:picMk id="1026" creationId="{8BD4372A-7292-EB49-8C5B-1284CE446744}"/>
          </ac:picMkLst>
        </pc:picChg>
      </pc:sldChg>
      <pc:sldChg chg="addSp delSp modSp new mod">
        <pc:chgData name="Keerstock, Sandie" userId="9c48d2c4-d0dd-4a93-a1d3-03f9b49b0e20" providerId="ADAL" clId="{BC9CC9E2-7A3E-BC4F-BE1C-912289D17735}" dt="2022-02-17T16:06:22.518" v="634" actId="478"/>
        <pc:sldMkLst>
          <pc:docMk/>
          <pc:sldMk cId="3796170705" sldId="257"/>
        </pc:sldMkLst>
        <pc:spChg chg="del">
          <ac:chgData name="Keerstock, Sandie" userId="9c48d2c4-d0dd-4a93-a1d3-03f9b49b0e20" providerId="ADAL" clId="{BC9CC9E2-7A3E-BC4F-BE1C-912289D17735}" dt="2022-01-18T17:35:26.273" v="66" actId="478"/>
          <ac:spMkLst>
            <pc:docMk/>
            <pc:sldMk cId="3796170705" sldId="257"/>
            <ac:spMk id="2" creationId="{51535981-56DB-8243-B7F6-A6528FEFD351}"/>
          </ac:spMkLst>
        </pc:spChg>
        <pc:spChg chg="del">
          <ac:chgData name="Keerstock, Sandie" userId="9c48d2c4-d0dd-4a93-a1d3-03f9b49b0e20" providerId="ADAL" clId="{BC9CC9E2-7A3E-BC4F-BE1C-912289D17735}" dt="2022-01-18T17:35:27.961" v="67" actId="478"/>
          <ac:spMkLst>
            <pc:docMk/>
            <pc:sldMk cId="3796170705" sldId="257"/>
            <ac:spMk id="3" creationId="{F3447011-1D3A-2C40-B7B3-D6BD489890E6}"/>
          </ac:spMkLst>
        </pc:spChg>
        <pc:spChg chg="add mod">
          <ac:chgData name="Keerstock, Sandie" userId="9c48d2c4-d0dd-4a93-a1d3-03f9b49b0e20" providerId="ADAL" clId="{BC9CC9E2-7A3E-BC4F-BE1C-912289D17735}" dt="2022-01-18T17:41:06.018" v="79" actId="20577"/>
          <ac:spMkLst>
            <pc:docMk/>
            <pc:sldMk cId="3796170705" sldId="257"/>
            <ac:spMk id="4" creationId="{A9001F3D-2D7D-5F42-9442-39EA4CDD4C13}"/>
          </ac:spMkLst>
        </pc:spChg>
        <pc:spChg chg="add del">
          <ac:chgData name="Keerstock, Sandie" userId="9c48d2c4-d0dd-4a93-a1d3-03f9b49b0e20" providerId="ADAL" clId="{BC9CC9E2-7A3E-BC4F-BE1C-912289D17735}" dt="2022-02-03T18:24:09.778" v="454"/>
          <ac:spMkLst>
            <pc:docMk/>
            <pc:sldMk cId="3796170705" sldId="257"/>
            <ac:spMk id="5" creationId="{92643AF7-A459-BC46-9BBE-627F3A582686}"/>
          </ac:spMkLst>
        </pc:spChg>
        <pc:spChg chg="add del">
          <ac:chgData name="Keerstock, Sandie" userId="9c48d2c4-d0dd-4a93-a1d3-03f9b49b0e20" providerId="ADAL" clId="{BC9CC9E2-7A3E-BC4F-BE1C-912289D17735}" dt="2022-02-03T18:24:17.800" v="456"/>
          <ac:spMkLst>
            <pc:docMk/>
            <pc:sldMk cId="3796170705" sldId="257"/>
            <ac:spMk id="7" creationId="{3D7E3256-C035-BD4D-A16A-F16C5F9EE1ED}"/>
          </ac:spMkLst>
        </pc:spChg>
        <pc:picChg chg="add del mod">
          <ac:chgData name="Keerstock, Sandie" userId="9c48d2c4-d0dd-4a93-a1d3-03f9b49b0e20" providerId="ADAL" clId="{BC9CC9E2-7A3E-BC4F-BE1C-912289D17735}" dt="2022-02-03T18:21:18.525" v="452" actId="478"/>
          <ac:picMkLst>
            <pc:docMk/>
            <pc:sldMk cId="3796170705" sldId="257"/>
            <ac:picMk id="3" creationId="{0B546A94-88E0-F046-927A-883A51826740}"/>
          </ac:picMkLst>
        </pc:picChg>
        <pc:picChg chg="add del mod modCrop">
          <ac:chgData name="Keerstock, Sandie" userId="9c48d2c4-d0dd-4a93-a1d3-03f9b49b0e20" providerId="ADAL" clId="{BC9CC9E2-7A3E-BC4F-BE1C-912289D17735}" dt="2022-02-17T16:06:21.426" v="633" actId="478"/>
          <ac:picMkLst>
            <pc:docMk/>
            <pc:sldMk cId="3796170705" sldId="257"/>
            <ac:picMk id="3" creationId="{59B37725-BEA2-8F4C-A102-1559209E5077}"/>
          </ac:picMkLst>
        </pc:picChg>
        <pc:picChg chg="add mod">
          <ac:chgData name="Keerstock, Sandie" userId="9c48d2c4-d0dd-4a93-a1d3-03f9b49b0e20" providerId="ADAL" clId="{BC9CC9E2-7A3E-BC4F-BE1C-912289D17735}" dt="2022-01-18T17:41:21.746" v="85" actId="27614"/>
          <ac:picMkLst>
            <pc:docMk/>
            <pc:sldMk cId="3796170705" sldId="257"/>
            <ac:picMk id="6" creationId="{FFE1A22A-8024-A84D-A9D3-772FE8828E53}"/>
          </ac:picMkLst>
        </pc:picChg>
        <pc:picChg chg="add del mod">
          <ac:chgData name="Keerstock, Sandie" userId="9c48d2c4-d0dd-4a93-a1d3-03f9b49b0e20" providerId="ADAL" clId="{BC9CC9E2-7A3E-BC4F-BE1C-912289D17735}" dt="2022-02-17T15:47:38.786" v="603" actId="478"/>
          <ac:picMkLst>
            <pc:docMk/>
            <pc:sldMk cId="3796170705" sldId="257"/>
            <ac:picMk id="7" creationId="{2619344C-44D8-EC42-8CA4-363F309CD9BB}"/>
          </ac:picMkLst>
        </pc:picChg>
        <pc:picChg chg="add del mod modCrop">
          <ac:chgData name="Keerstock, Sandie" userId="9c48d2c4-d0dd-4a93-a1d3-03f9b49b0e20" providerId="ADAL" clId="{BC9CC9E2-7A3E-BC4F-BE1C-912289D17735}" dt="2022-01-21T15:13:03.740" v="129" actId="478"/>
          <ac:picMkLst>
            <pc:docMk/>
            <pc:sldMk cId="3796170705" sldId="257"/>
            <ac:picMk id="8" creationId="{30422DFE-F7E1-D247-A608-4C8690033EE7}"/>
          </ac:picMkLst>
        </pc:picChg>
        <pc:picChg chg="add del mod modCrop">
          <ac:chgData name="Keerstock, Sandie" userId="9c48d2c4-d0dd-4a93-a1d3-03f9b49b0e20" providerId="ADAL" clId="{BC9CC9E2-7A3E-BC4F-BE1C-912289D17735}" dt="2022-02-03T18:32:31.707" v="463" actId="478"/>
          <ac:picMkLst>
            <pc:docMk/>
            <pc:sldMk cId="3796170705" sldId="257"/>
            <ac:picMk id="9" creationId="{2579DE24-E5AE-4846-9B2F-D8213C8D4D81}"/>
          </ac:picMkLst>
        </pc:picChg>
        <pc:picChg chg="add del mod modCrop">
          <ac:chgData name="Keerstock, Sandie" userId="9c48d2c4-d0dd-4a93-a1d3-03f9b49b0e20" providerId="ADAL" clId="{BC9CC9E2-7A3E-BC4F-BE1C-912289D17735}" dt="2022-02-17T15:48:40.054" v="615" actId="478"/>
          <ac:picMkLst>
            <pc:docMk/>
            <pc:sldMk cId="3796170705" sldId="257"/>
            <ac:picMk id="9" creationId="{33C6D470-48E6-9447-8F54-2B7D24FAC49C}"/>
          </ac:picMkLst>
        </pc:picChg>
        <pc:picChg chg="add del mod modCrop">
          <ac:chgData name="Keerstock, Sandie" userId="9c48d2c4-d0dd-4a93-a1d3-03f9b49b0e20" providerId="ADAL" clId="{BC9CC9E2-7A3E-BC4F-BE1C-912289D17735}" dt="2022-02-17T15:46:04.763" v="580" actId="478"/>
          <ac:picMkLst>
            <pc:docMk/>
            <pc:sldMk cId="3796170705" sldId="257"/>
            <ac:picMk id="11" creationId="{139D75CD-DCE8-914A-89BE-E9ED67AAC895}"/>
          </ac:picMkLst>
        </pc:picChg>
        <pc:picChg chg="add del mod">
          <ac:chgData name="Keerstock, Sandie" userId="9c48d2c4-d0dd-4a93-a1d3-03f9b49b0e20" providerId="ADAL" clId="{BC9CC9E2-7A3E-BC4F-BE1C-912289D17735}" dt="2022-02-17T15:51:34.082" v="620"/>
          <ac:picMkLst>
            <pc:docMk/>
            <pc:sldMk cId="3796170705" sldId="257"/>
            <ac:picMk id="12" creationId="{8ED7D910-F578-0D46-A1F6-E93AE9719F1A}"/>
          </ac:picMkLst>
        </pc:picChg>
        <pc:picChg chg="add del mod modCrop">
          <ac:chgData name="Keerstock, Sandie" userId="9c48d2c4-d0dd-4a93-a1d3-03f9b49b0e20" providerId="ADAL" clId="{BC9CC9E2-7A3E-BC4F-BE1C-912289D17735}" dt="2022-02-17T16:06:22.518" v="634" actId="478"/>
          <ac:picMkLst>
            <pc:docMk/>
            <pc:sldMk cId="3796170705" sldId="257"/>
            <ac:picMk id="14" creationId="{88B480CF-5BEF-0F4E-802B-F137111F565E}"/>
          </ac:picMkLst>
        </pc:picChg>
      </pc:sldChg>
      <pc:sldChg chg="addSp delSp modSp new mod">
        <pc:chgData name="Keerstock, Sandie" userId="9c48d2c4-d0dd-4a93-a1d3-03f9b49b0e20" providerId="ADAL" clId="{BC9CC9E2-7A3E-BC4F-BE1C-912289D17735}" dt="2022-02-02T15:19:25.608" v="262"/>
        <pc:sldMkLst>
          <pc:docMk/>
          <pc:sldMk cId="478415112" sldId="258"/>
        </pc:sldMkLst>
        <pc:spChg chg="del">
          <ac:chgData name="Keerstock, Sandie" userId="9c48d2c4-d0dd-4a93-a1d3-03f9b49b0e20" providerId="ADAL" clId="{BC9CC9E2-7A3E-BC4F-BE1C-912289D17735}" dt="2022-01-18T17:53:20.823" v="96" actId="478"/>
          <ac:spMkLst>
            <pc:docMk/>
            <pc:sldMk cId="478415112" sldId="258"/>
            <ac:spMk id="2" creationId="{24E94A86-B12B-4A47-9D5C-C7D81BB4B331}"/>
          </ac:spMkLst>
        </pc:spChg>
        <pc:spChg chg="del">
          <ac:chgData name="Keerstock, Sandie" userId="9c48d2c4-d0dd-4a93-a1d3-03f9b49b0e20" providerId="ADAL" clId="{BC9CC9E2-7A3E-BC4F-BE1C-912289D17735}" dt="2022-01-18T17:53:20.823" v="96" actId="478"/>
          <ac:spMkLst>
            <pc:docMk/>
            <pc:sldMk cId="478415112" sldId="258"/>
            <ac:spMk id="3" creationId="{83EED4B3-05C5-4441-8471-B76F6FAAE7A2}"/>
          </ac:spMkLst>
        </pc:spChg>
        <pc:spChg chg="add mod">
          <ac:chgData name="Keerstock, Sandie" userId="9c48d2c4-d0dd-4a93-a1d3-03f9b49b0e20" providerId="ADAL" clId="{BC9CC9E2-7A3E-BC4F-BE1C-912289D17735}" dt="2022-01-18T17:53:29.840" v="109" actId="20577"/>
          <ac:spMkLst>
            <pc:docMk/>
            <pc:sldMk cId="478415112" sldId="258"/>
            <ac:spMk id="4" creationId="{AE4B133A-92AF-9545-8B65-E023FA4E0907}"/>
          </ac:spMkLst>
        </pc:spChg>
        <pc:picChg chg="add mod">
          <ac:chgData name="Keerstock, Sandie" userId="9c48d2c4-d0dd-4a93-a1d3-03f9b49b0e20" providerId="ADAL" clId="{BC9CC9E2-7A3E-BC4F-BE1C-912289D17735}" dt="2022-02-02T15:19:25.608" v="262"/>
          <ac:picMkLst>
            <pc:docMk/>
            <pc:sldMk cId="478415112" sldId="258"/>
            <ac:picMk id="5" creationId="{E525DC9A-FDC0-F446-A0BF-469B3B5A9A29}"/>
          </ac:picMkLst>
        </pc:picChg>
        <pc:picChg chg="add mod">
          <ac:chgData name="Keerstock, Sandie" userId="9c48d2c4-d0dd-4a93-a1d3-03f9b49b0e20" providerId="ADAL" clId="{BC9CC9E2-7A3E-BC4F-BE1C-912289D17735}" dt="2022-01-18T17:54:39.368" v="112" actId="962"/>
          <ac:picMkLst>
            <pc:docMk/>
            <pc:sldMk cId="478415112" sldId="258"/>
            <ac:picMk id="6" creationId="{7EA36163-5D2B-7B4E-8E58-14A138D03206}"/>
          </ac:picMkLst>
        </pc:picChg>
        <pc:picChg chg="add mod modCrop">
          <ac:chgData name="Keerstock, Sandie" userId="9c48d2c4-d0dd-4a93-a1d3-03f9b49b0e20" providerId="ADAL" clId="{BC9CC9E2-7A3E-BC4F-BE1C-912289D17735}" dt="2022-01-18T17:56:35.267" v="128" actId="18131"/>
          <ac:picMkLst>
            <pc:docMk/>
            <pc:sldMk cId="478415112" sldId="258"/>
            <ac:picMk id="8" creationId="{6C9D8F1E-8DB1-974B-AB76-3B40EBE3C66B}"/>
          </ac:picMkLst>
        </pc:picChg>
      </pc:sldChg>
      <pc:sldChg chg="addSp delSp modSp add mod setBg">
        <pc:chgData name="Keerstock, Sandie" userId="9c48d2c4-d0dd-4a93-a1d3-03f9b49b0e20" providerId="ADAL" clId="{BC9CC9E2-7A3E-BC4F-BE1C-912289D17735}" dt="2022-02-16T16:57:09.876" v="508"/>
        <pc:sldMkLst>
          <pc:docMk/>
          <pc:sldMk cId="428502448" sldId="259"/>
        </pc:sldMkLst>
        <pc:spChg chg="mod">
          <ac:chgData name="Keerstock, Sandie" userId="9c48d2c4-d0dd-4a93-a1d3-03f9b49b0e20" providerId="ADAL" clId="{BC9CC9E2-7A3E-BC4F-BE1C-912289D17735}" dt="2022-02-02T15:31:35.738" v="373" actId="403"/>
          <ac:spMkLst>
            <pc:docMk/>
            <pc:sldMk cId="428502448" sldId="259"/>
            <ac:spMk id="2" creationId="{037785BE-328E-B649-8A0C-BFD39CB64682}"/>
          </ac:spMkLst>
        </pc:spChg>
        <pc:spChg chg="add mod">
          <ac:chgData name="Keerstock, Sandie" userId="9c48d2c4-d0dd-4a93-a1d3-03f9b49b0e20" providerId="ADAL" clId="{BC9CC9E2-7A3E-BC4F-BE1C-912289D17735}" dt="2022-02-02T15:52:27.667" v="426" actId="1076"/>
          <ac:spMkLst>
            <pc:docMk/>
            <pc:sldMk cId="428502448" sldId="259"/>
            <ac:spMk id="3" creationId="{7CF35F4E-E3E9-2A47-8FD1-A899221010E0}"/>
          </ac:spMkLst>
        </pc:spChg>
        <pc:spChg chg="del mod">
          <ac:chgData name="Keerstock, Sandie" userId="9c48d2c4-d0dd-4a93-a1d3-03f9b49b0e20" providerId="ADAL" clId="{BC9CC9E2-7A3E-BC4F-BE1C-912289D17735}" dt="2022-01-29T15:47:35.747" v="190" actId="478"/>
          <ac:spMkLst>
            <pc:docMk/>
            <pc:sldMk cId="428502448" sldId="259"/>
            <ac:spMk id="6" creationId="{BAA2B47D-5496-ED4F-B4D5-D83C6748187C}"/>
          </ac:spMkLst>
        </pc:spChg>
        <pc:spChg chg="add del mod">
          <ac:chgData name="Keerstock, Sandie" userId="9c48d2c4-d0dd-4a93-a1d3-03f9b49b0e20" providerId="ADAL" clId="{BC9CC9E2-7A3E-BC4F-BE1C-912289D17735}" dt="2022-02-02T16:01:43.605" v="446" actId="478"/>
          <ac:spMkLst>
            <pc:docMk/>
            <pc:sldMk cId="428502448" sldId="259"/>
            <ac:spMk id="6" creationId="{D079F3D4-54A5-6F4D-B88C-19B30BDBEFB0}"/>
          </ac:spMkLst>
        </pc:spChg>
        <pc:picChg chg="add del mod modCrop">
          <ac:chgData name="Keerstock, Sandie" userId="9c48d2c4-d0dd-4a93-a1d3-03f9b49b0e20" providerId="ADAL" clId="{BC9CC9E2-7A3E-BC4F-BE1C-912289D17735}" dt="2022-01-29T15:49:21.841" v="213" actId="478"/>
          <ac:picMkLst>
            <pc:docMk/>
            <pc:sldMk cId="428502448" sldId="259"/>
            <ac:picMk id="4" creationId="{89613EA4-514D-9C4D-9295-568293EE0159}"/>
          </ac:picMkLst>
        </pc:picChg>
        <pc:picChg chg="add del mod">
          <ac:chgData name="Keerstock, Sandie" userId="9c48d2c4-d0dd-4a93-a1d3-03f9b49b0e20" providerId="ADAL" clId="{BC9CC9E2-7A3E-BC4F-BE1C-912289D17735}" dt="2022-02-02T15:24:40.932" v="305" actId="478"/>
          <ac:picMkLst>
            <pc:docMk/>
            <pc:sldMk cId="428502448" sldId="259"/>
            <ac:picMk id="5" creationId="{A3B78441-EEB0-F146-83D0-A0534DA1EA23}"/>
          </ac:picMkLst>
        </pc:picChg>
        <pc:picChg chg="add mod">
          <ac:chgData name="Keerstock, Sandie" userId="9c48d2c4-d0dd-4a93-a1d3-03f9b49b0e20" providerId="ADAL" clId="{BC9CC9E2-7A3E-BC4F-BE1C-912289D17735}" dt="2022-02-16T16:57:09.876" v="508"/>
          <ac:picMkLst>
            <pc:docMk/>
            <pc:sldMk cId="428502448" sldId="259"/>
            <ac:picMk id="5" creationId="{A5392293-F532-AE48-9057-B72D7FD6BB3B}"/>
          </ac:picMkLst>
        </pc:picChg>
        <pc:picChg chg="add del mod modCrop">
          <ac:chgData name="Keerstock, Sandie" userId="9c48d2c4-d0dd-4a93-a1d3-03f9b49b0e20" providerId="ADAL" clId="{BC9CC9E2-7A3E-BC4F-BE1C-912289D17735}" dt="2022-01-29T15:50:28.085" v="229" actId="478"/>
          <ac:picMkLst>
            <pc:docMk/>
            <pc:sldMk cId="428502448" sldId="259"/>
            <ac:picMk id="7" creationId="{AB097468-FE0B-4948-8545-1CC4E29838D5}"/>
          </ac:picMkLst>
        </pc:picChg>
        <pc:picChg chg="add del mod modCrop">
          <ac:chgData name="Keerstock, Sandie" userId="9c48d2c4-d0dd-4a93-a1d3-03f9b49b0e20" providerId="ADAL" clId="{BC9CC9E2-7A3E-BC4F-BE1C-912289D17735}" dt="2022-02-02T15:27:08.037" v="324" actId="478"/>
          <ac:picMkLst>
            <pc:docMk/>
            <pc:sldMk cId="428502448" sldId="259"/>
            <ac:picMk id="8" creationId="{DAC10D95-F708-6647-9741-4407D78D26D1}"/>
          </ac:picMkLst>
        </pc:picChg>
        <pc:picChg chg="add del">
          <ac:chgData name="Keerstock, Sandie" userId="9c48d2c4-d0dd-4a93-a1d3-03f9b49b0e20" providerId="ADAL" clId="{BC9CC9E2-7A3E-BC4F-BE1C-912289D17735}" dt="2022-02-02T15:27:36.452" v="326"/>
          <ac:picMkLst>
            <pc:docMk/>
            <pc:sldMk cId="428502448" sldId="259"/>
            <ac:picMk id="9" creationId="{177FD0CC-74EF-6343-A70B-B7306B8CAB90}"/>
          </ac:picMkLst>
        </pc:picChg>
        <pc:picChg chg="add del mod modCrop">
          <ac:chgData name="Keerstock, Sandie" userId="9c48d2c4-d0dd-4a93-a1d3-03f9b49b0e20" providerId="ADAL" clId="{BC9CC9E2-7A3E-BC4F-BE1C-912289D17735}" dt="2022-01-29T15:51:05.461" v="237" actId="478"/>
          <ac:picMkLst>
            <pc:docMk/>
            <pc:sldMk cId="428502448" sldId="259"/>
            <ac:picMk id="9" creationId="{64678F54-4592-784E-B2C1-1D2D1DE085E7}"/>
          </ac:picMkLst>
        </pc:picChg>
        <pc:picChg chg="add del mod">
          <ac:chgData name="Keerstock, Sandie" userId="9c48d2c4-d0dd-4a93-a1d3-03f9b49b0e20" providerId="ADAL" clId="{BC9CC9E2-7A3E-BC4F-BE1C-912289D17735}" dt="2022-01-29T15:51:22.691" v="244" actId="478"/>
          <ac:picMkLst>
            <pc:docMk/>
            <pc:sldMk cId="428502448" sldId="259"/>
            <ac:picMk id="11" creationId="{B1EE2C38-2DD4-FB40-B8EB-71EF0A691EB2}"/>
          </ac:picMkLst>
        </pc:picChg>
        <pc:picChg chg="add del mod modCrop">
          <ac:chgData name="Keerstock, Sandie" userId="9c48d2c4-d0dd-4a93-a1d3-03f9b49b0e20" providerId="ADAL" clId="{BC9CC9E2-7A3E-BC4F-BE1C-912289D17735}" dt="2022-02-02T15:31:37.204" v="374" actId="478"/>
          <ac:picMkLst>
            <pc:docMk/>
            <pc:sldMk cId="428502448" sldId="259"/>
            <ac:picMk id="11" creationId="{B587662D-2868-044D-8001-F8DFF24DFE62}"/>
          </ac:picMkLst>
        </pc:picChg>
        <pc:picChg chg="add del mod modCrop">
          <ac:chgData name="Keerstock, Sandie" userId="9c48d2c4-d0dd-4a93-a1d3-03f9b49b0e20" providerId="ADAL" clId="{BC9CC9E2-7A3E-BC4F-BE1C-912289D17735}" dt="2022-02-02T15:20:36.185" v="274" actId="478"/>
          <ac:picMkLst>
            <pc:docMk/>
            <pc:sldMk cId="428502448" sldId="259"/>
            <ac:picMk id="13" creationId="{714EC7A8-7D94-8646-A3DF-6F79E425955A}"/>
          </ac:picMkLst>
        </pc:picChg>
        <pc:picChg chg="add del mod">
          <ac:chgData name="Keerstock, Sandie" userId="9c48d2c4-d0dd-4a93-a1d3-03f9b49b0e20" providerId="ADAL" clId="{BC9CC9E2-7A3E-BC4F-BE1C-912289D17735}" dt="2022-02-02T15:31:32.613" v="371"/>
          <ac:picMkLst>
            <pc:docMk/>
            <pc:sldMk cId="428502448" sldId="259"/>
            <ac:picMk id="14" creationId="{FE010DDD-E77F-6042-A76E-45A23C3196BE}"/>
          </ac:picMkLst>
        </pc:picChg>
        <pc:picChg chg="add del mod">
          <ac:chgData name="Keerstock, Sandie" userId="9c48d2c4-d0dd-4a93-a1d3-03f9b49b0e20" providerId="ADAL" clId="{BC9CC9E2-7A3E-BC4F-BE1C-912289D17735}" dt="2022-02-02T15:32:04.097" v="378" actId="478"/>
          <ac:picMkLst>
            <pc:docMk/>
            <pc:sldMk cId="428502448" sldId="259"/>
            <ac:picMk id="16" creationId="{8B03B1B8-E228-B64E-8908-BF7D8C0A4006}"/>
          </ac:picMkLst>
        </pc:picChg>
        <pc:picChg chg="add del mod">
          <ac:chgData name="Keerstock, Sandie" userId="9c48d2c4-d0dd-4a93-a1d3-03f9b49b0e20" providerId="ADAL" clId="{BC9CC9E2-7A3E-BC4F-BE1C-912289D17735}" dt="2022-02-02T15:32:09.351" v="380"/>
          <ac:picMkLst>
            <pc:docMk/>
            <pc:sldMk cId="428502448" sldId="259"/>
            <ac:picMk id="18" creationId="{F329AAC5-20D9-8248-BCB5-CF6484211492}"/>
          </ac:picMkLst>
        </pc:picChg>
        <pc:picChg chg="add del mod">
          <ac:chgData name="Keerstock, Sandie" userId="9c48d2c4-d0dd-4a93-a1d3-03f9b49b0e20" providerId="ADAL" clId="{BC9CC9E2-7A3E-BC4F-BE1C-912289D17735}" dt="2022-02-02T15:32:15.252" v="382"/>
          <ac:picMkLst>
            <pc:docMk/>
            <pc:sldMk cId="428502448" sldId="259"/>
            <ac:picMk id="20" creationId="{64E6B266-B06C-A94D-843F-4412065776C7}"/>
          </ac:picMkLst>
        </pc:picChg>
        <pc:picChg chg="add del mod modCrop">
          <ac:chgData name="Keerstock, Sandie" userId="9c48d2c4-d0dd-4a93-a1d3-03f9b49b0e20" providerId="ADAL" clId="{BC9CC9E2-7A3E-BC4F-BE1C-912289D17735}" dt="2022-02-02T15:32:48.128" v="395" actId="478"/>
          <ac:picMkLst>
            <pc:docMk/>
            <pc:sldMk cId="428502448" sldId="259"/>
            <ac:picMk id="22" creationId="{08862611-500E-2040-AF1A-88899B7B702E}"/>
          </ac:picMkLst>
        </pc:picChg>
        <pc:picChg chg="add del mod modCrop">
          <ac:chgData name="Keerstock, Sandie" userId="9c48d2c4-d0dd-4a93-a1d3-03f9b49b0e20" providerId="ADAL" clId="{BC9CC9E2-7A3E-BC4F-BE1C-912289D17735}" dt="2022-02-02T15:33:27.572" v="400" actId="478"/>
          <ac:picMkLst>
            <pc:docMk/>
            <pc:sldMk cId="428502448" sldId="259"/>
            <ac:picMk id="24" creationId="{126E0DDA-34A3-9940-AAA4-2B8680576CA7}"/>
          </ac:picMkLst>
        </pc:picChg>
        <pc:picChg chg="add del mod">
          <ac:chgData name="Keerstock, Sandie" userId="9c48d2c4-d0dd-4a93-a1d3-03f9b49b0e20" providerId="ADAL" clId="{BC9CC9E2-7A3E-BC4F-BE1C-912289D17735}" dt="2022-02-02T15:48:54.183" v="411" actId="478"/>
          <ac:picMkLst>
            <pc:docMk/>
            <pc:sldMk cId="428502448" sldId="259"/>
            <ac:picMk id="26" creationId="{030CD6E4-44EB-B64D-BC7C-D74261E69A34}"/>
          </ac:picMkLst>
        </pc:picChg>
        <pc:picChg chg="add del mod">
          <ac:chgData name="Keerstock, Sandie" userId="9c48d2c4-d0dd-4a93-a1d3-03f9b49b0e20" providerId="ADAL" clId="{BC9CC9E2-7A3E-BC4F-BE1C-912289D17735}" dt="2022-02-02T15:49:17.444" v="414" actId="478"/>
          <ac:picMkLst>
            <pc:docMk/>
            <pc:sldMk cId="428502448" sldId="259"/>
            <ac:picMk id="28" creationId="{679BF5FF-195E-3A44-A649-A201CEF366E6}"/>
          </ac:picMkLst>
        </pc:picChg>
        <pc:picChg chg="add del mod">
          <ac:chgData name="Keerstock, Sandie" userId="9c48d2c4-d0dd-4a93-a1d3-03f9b49b0e20" providerId="ADAL" clId="{BC9CC9E2-7A3E-BC4F-BE1C-912289D17735}" dt="2022-02-02T15:49:44.687" v="418" actId="478"/>
          <ac:picMkLst>
            <pc:docMk/>
            <pc:sldMk cId="428502448" sldId="259"/>
            <ac:picMk id="30" creationId="{9990CB0A-0782-7945-A572-6A997F815D8E}"/>
          </ac:picMkLst>
        </pc:picChg>
        <pc:picChg chg="add mod">
          <ac:chgData name="Keerstock, Sandie" userId="9c48d2c4-d0dd-4a93-a1d3-03f9b49b0e20" providerId="ADAL" clId="{BC9CC9E2-7A3E-BC4F-BE1C-912289D17735}" dt="2022-02-02T16:01:41.181" v="445" actId="732"/>
          <ac:picMkLst>
            <pc:docMk/>
            <pc:sldMk cId="428502448" sldId="259"/>
            <ac:picMk id="1026" creationId="{055D2E3D-DB94-5B41-9F9C-8490254E3AE3}"/>
          </ac:picMkLst>
        </pc:picChg>
        <pc:picChg chg="add del mod">
          <ac:chgData name="Keerstock, Sandie" userId="9c48d2c4-d0dd-4a93-a1d3-03f9b49b0e20" providerId="ADAL" clId="{BC9CC9E2-7A3E-BC4F-BE1C-912289D17735}" dt="2022-02-02T15:58:24.712" v="436" actId="478"/>
          <ac:picMkLst>
            <pc:docMk/>
            <pc:sldMk cId="428502448" sldId="259"/>
            <ac:picMk id="1026" creationId="{7CCCD680-7C50-284D-8249-E70743B92943}"/>
          </ac:picMkLst>
        </pc:picChg>
        <pc:picChg chg="add del mod">
          <ac:chgData name="Keerstock, Sandie" userId="9c48d2c4-d0dd-4a93-a1d3-03f9b49b0e20" providerId="ADAL" clId="{BC9CC9E2-7A3E-BC4F-BE1C-912289D17735}" dt="2022-02-02T15:19:23.609" v="261" actId="21"/>
          <ac:picMkLst>
            <pc:docMk/>
            <pc:sldMk cId="428502448" sldId="259"/>
            <ac:picMk id="1026" creationId="{F48CA884-34EF-3746-99DE-C55FD1DE7CAA}"/>
          </ac:picMkLst>
        </pc:picChg>
        <pc:picChg chg="add del mod">
          <ac:chgData name="Keerstock, Sandie" userId="9c48d2c4-d0dd-4a93-a1d3-03f9b49b0e20" providerId="ADAL" clId="{BC9CC9E2-7A3E-BC4F-BE1C-912289D17735}" dt="2022-02-02T15:59:36.754" v="442" actId="478"/>
          <ac:picMkLst>
            <pc:docMk/>
            <pc:sldMk cId="428502448" sldId="259"/>
            <ac:picMk id="1028" creationId="{A4D62EB9-3BEA-A24D-9452-A4267B7D47A9}"/>
          </ac:picMkLst>
        </pc:picChg>
        <pc:picChg chg="add del mod">
          <ac:chgData name="Keerstock, Sandie" userId="9c48d2c4-d0dd-4a93-a1d3-03f9b49b0e20" providerId="ADAL" clId="{BC9CC9E2-7A3E-BC4F-BE1C-912289D17735}" dt="2022-02-02T15:29:46.607" v="342" actId="478"/>
          <ac:picMkLst>
            <pc:docMk/>
            <pc:sldMk cId="428502448" sldId="259"/>
            <ac:picMk id="1028" creationId="{B8056204-1D87-DC49-950A-6C3DE2B0027F}"/>
          </ac:picMkLst>
        </pc:picChg>
        <pc:picChg chg="add del">
          <ac:chgData name="Keerstock, Sandie" userId="9c48d2c4-d0dd-4a93-a1d3-03f9b49b0e20" providerId="ADAL" clId="{BC9CC9E2-7A3E-BC4F-BE1C-912289D17735}" dt="2022-02-02T15:34:08.911" v="402"/>
          <ac:picMkLst>
            <pc:docMk/>
            <pc:sldMk cId="428502448" sldId="259"/>
            <ac:picMk id="1030" creationId="{B729D373-41CE-6143-BC29-4C546371537D}"/>
          </ac:picMkLst>
        </pc:picChg>
      </pc:sldChg>
      <pc:sldChg chg="addSp delSp modSp add mod">
        <pc:chgData name="Keerstock, Sandie" userId="9c48d2c4-d0dd-4a93-a1d3-03f9b49b0e20" providerId="ADAL" clId="{BC9CC9E2-7A3E-BC4F-BE1C-912289D17735}" dt="2022-03-21T18:38:26.133" v="1278" actId="164"/>
        <pc:sldMkLst>
          <pc:docMk/>
          <pc:sldMk cId="1414782642" sldId="260"/>
        </pc:sldMkLst>
        <pc:spChg chg="del">
          <ac:chgData name="Keerstock, Sandie" userId="9c48d2c4-d0dd-4a93-a1d3-03f9b49b0e20" providerId="ADAL" clId="{BC9CC9E2-7A3E-BC4F-BE1C-912289D17735}" dt="2022-02-24T00:29:44.879" v="952" actId="478"/>
          <ac:spMkLst>
            <pc:docMk/>
            <pc:sldMk cId="1414782642" sldId="260"/>
            <ac:spMk id="4" creationId="{A9001F3D-2D7D-5F42-9442-39EA4CDD4C13}"/>
          </ac:spMkLst>
        </pc:spChg>
        <pc:spChg chg="add del mod topLvl">
          <ac:chgData name="Keerstock, Sandie" userId="9c48d2c4-d0dd-4a93-a1d3-03f9b49b0e20" providerId="ADAL" clId="{BC9CC9E2-7A3E-BC4F-BE1C-912289D17735}" dt="2022-02-24T00:28:45.409" v="918" actId="478"/>
          <ac:spMkLst>
            <pc:docMk/>
            <pc:sldMk cId="1414782642" sldId="260"/>
            <ac:spMk id="12" creationId="{261BE341-D506-8144-914C-A3E76470EF91}"/>
          </ac:spMkLst>
        </pc:spChg>
        <pc:spChg chg="add del mod topLvl">
          <ac:chgData name="Keerstock, Sandie" userId="9c48d2c4-d0dd-4a93-a1d3-03f9b49b0e20" providerId="ADAL" clId="{BC9CC9E2-7A3E-BC4F-BE1C-912289D17735}" dt="2022-03-21T18:36:33.851" v="1265" actId="478"/>
          <ac:spMkLst>
            <pc:docMk/>
            <pc:sldMk cId="1414782642" sldId="260"/>
            <ac:spMk id="13" creationId="{8328200C-15B7-CC4B-98D7-8C5CDC9DCCA2}"/>
          </ac:spMkLst>
        </pc:spChg>
        <pc:spChg chg="add del mod topLvl">
          <ac:chgData name="Keerstock, Sandie" userId="9c48d2c4-d0dd-4a93-a1d3-03f9b49b0e20" providerId="ADAL" clId="{BC9CC9E2-7A3E-BC4F-BE1C-912289D17735}" dt="2022-02-24T00:28:45.409" v="918" actId="478"/>
          <ac:spMkLst>
            <pc:docMk/>
            <pc:sldMk cId="1414782642" sldId="260"/>
            <ac:spMk id="14" creationId="{A4C2BA7E-F668-024B-8F28-6D5F958460A9}"/>
          </ac:spMkLst>
        </pc:spChg>
        <pc:spChg chg="add del mod topLvl">
          <ac:chgData name="Keerstock, Sandie" userId="9c48d2c4-d0dd-4a93-a1d3-03f9b49b0e20" providerId="ADAL" clId="{BC9CC9E2-7A3E-BC4F-BE1C-912289D17735}" dt="2022-02-24T00:28:45.409" v="918" actId="478"/>
          <ac:spMkLst>
            <pc:docMk/>
            <pc:sldMk cId="1414782642" sldId="260"/>
            <ac:spMk id="15" creationId="{1620E76B-EF7E-DD41-A8D7-0791D08B1752}"/>
          </ac:spMkLst>
        </pc:spChg>
        <pc:spChg chg="add mod topLvl">
          <ac:chgData name="Keerstock, Sandie" userId="9c48d2c4-d0dd-4a93-a1d3-03f9b49b0e20" providerId="ADAL" clId="{BC9CC9E2-7A3E-BC4F-BE1C-912289D17735}" dt="2022-03-21T18:36:40.112" v="1266" actId="165"/>
          <ac:spMkLst>
            <pc:docMk/>
            <pc:sldMk cId="1414782642" sldId="260"/>
            <ac:spMk id="16" creationId="{7DB465AA-F8E4-9446-A8B2-EB067BC60E76}"/>
          </ac:spMkLst>
        </pc:spChg>
        <pc:grpChg chg="add">
          <ac:chgData name="Keerstock, Sandie" userId="9c48d2c4-d0dd-4a93-a1d3-03f9b49b0e20" providerId="ADAL" clId="{BC9CC9E2-7A3E-BC4F-BE1C-912289D17735}" dt="2022-03-21T18:38:26.133" v="1278" actId="164"/>
          <ac:grpSpMkLst>
            <pc:docMk/>
            <pc:sldMk cId="1414782642" sldId="260"/>
            <ac:grpSpMk id="4" creationId="{11242D21-4E9D-8F45-B68A-4BECCD20EFA9}"/>
          </ac:grpSpMkLst>
        </pc:grpChg>
        <pc:grpChg chg="add del mod">
          <ac:chgData name="Keerstock, Sandie" userId="9c48d2c4-d0dd-4a93-a1d3-03f9b49b0e20" providerId="ADAL" clId="{BC9CC9E2-7A3E-BC4F-BE1C-912289D17735}" dt="2022-02-24T00:32:59.311" v="962" actId="165"/>
          <ac:grpSpMkLst>
            <pc:docMk/>
            <pc:sldMk cId="1414782642" sldId="260"/>
            <ac:grpSpMk id="6" creationId="{9F3FCBBB-357D-154D-878D-858DFD7B8EB6}"/>
          </ac:grpSpMkLst>
        </pc:grpChg>
        <pc:grpChg chg="add del mod">
          <ac:chgData name="Keerstock, Sandie" userId="9c48d2c4-d0dd-4a93-a1d3-03f9b49b0e20" providerId="ADAL" clId="{BC9CC9E2-7A3E-BC4F-BE1C-912289D17735}" dt="2022-03-21T18:36:40.112" v="1266" actId="165"/>
          <ac:grpSpMkLst>
            <pc:docMk/>
            <pc:sldMk cId="1414782642" sldId="260"/>
            <ac:grpSpMk id="10" creationId="{58738E89-BE94-CB40-A38F-A6410141A6D8}"/>
          </ac:grpSpMkLst>
        </pc:grpChg>
        <pc:grpChg chg="add del topLvl">
          <ac:chgData name="Keerstock, Sandie" userId="9c48d2c4-d0dd-4a93-a1d3-03f9b49b0e20" providerId="ADAL" clId="{BC9CC9E2-7A3E-BC4F-BE1C-912289D17735}" dt="2022-02-24T00:27:34.998" v="904" actId="165"/>
          <ac:grpSpMkLst>
            <pc:docMk/>
            <pc:sldMk cId="1414782642" sldId="260"/>
            <ac:grpSpMk id="17" creationId="{584FFD62-A7D5-9B4D-B7B4-04E0A29DD16C}"/>
          </ac:grpSpMkLst>
        </pc:grpChg>
        <pc:grpChg chg="add del">
          <ac:chgData name="Keerstock, Sandie" userId="9c48d2c4-d0dd-4a93-a1d3-03f9b49b0e20" providerId="ADAL" clId="{BC9CC9E2-7A3E-BC4F-BE1C-912289D17735}" dt="2022-02-24T00:27:27.919" v="903" actId="165"/>
          <ac:grpSpMkLst>
            <pc:docMk/>
            <pc:sldMk cId="1414782642" sldId="260"/>
            <ac:grpSpMk id="21" creationId="{B43F6E3F-FF99-2E4E-9590-06C72CE9175E}"/>
          </ac:grpSpMkLst>
        </pc:grpChg>
        <pc:picChg chg="add mod">
          <ac:chgData name="Keerstock, Sandie" userId="9c48d2c4-d0dd-4a93-a1d3-03f9b49b0e20" providerId="ADAL" clId="{BC9CC9E2-7A3E-BC4F-BE1C-912289D17735}" dt="2022-03-21T18:38:18.862" v="1276" actId="14100"/>
          <ac:picMkLst>
            <pc:docMk/>
            <pc:sldMk cId="1414782642" sldId="260"/>
            <ac:picMk id="3" creationId="{019E622A-BB02-CF46-B9DB-7F56852E62F7}"/>
          </ac:picMkLst>
        </pc:picChg>
        <pc:picChg chg="add del mod topLvl">
          <ac:chgData name="Keerstock, Sandie" userId="9c48d2c4-d0dd-4a93-a1d3-03f9b49b0e20" providerId="ADAL" clId="{BC9CC9E2-7A3E-BC4F-BE1C-912289D17735}" dt="2022-02-24T00:27:54.030" v="910" actId="478"/>
          <ac:picMkLst>
            <pc:docMk/>
            <pc:sldMk cId="1414782642" sldId="260"/>
            <ac:picMk id="3" creationId="{4AAC0B16-A115-CA46-85AE-4721FAFA9971}"/>
          </ac:picMkLst>
        </pc:picChg>
        <pc:picChg chg="add del mod topLvl modCrop">
          <ac:chgData name="Keerstock, Sandie" userId="9c48d2c4-d0dd-4a93-a1d3-03f9b49b0e20" providerId="ADAL" clId="{BC9CC9E2-7A3E-BC4F-BE1C-912289D17735}" dt="2022-02-24T00:33:00.840" v="963" actId="478"/>
          <ac:picMkLst>
            <pc:docMk/>
            <pc:sldMk cId="1414782642" sldId="260"/>
            <ac:picMk id="5" creationId="{E1E1BBA7-0248-744C-82CB-EC9A75444A92}"/>
          </ac:picMkLst>
        </pc:picChg>
        <pc:picChg chg="del">
          <ac:chgData name="Keerstock, Sandie" userId="9c48d2c4-d0dd-4a93-a1d3-03f9b49b0e20" providerId="ADAL" clId="{BC9CC9E2-7A3E-BC4F-BE1C-912289D17735}" dt="2022-02-23T23:08:07.143" v="704" actId="478"/>
          <ac:picMkLst>
            <pc:docMk/>
            <pc:sldMk cId="1414782642" sldId="260"/>
            <ac:picMk id="6" creationId="{FFE1A22A-8024-A84D-A9D3-772FE8828E53}"/>
          </ac:picMkLst>
        </pc:picChg>
        <pc:picChg chg="add del mod">
          <ac:chgData name="Keerstock, Sandie" userId="9c48d2c4-d0dd-4a93-a1d3-03f9b49b0e20" providerId="ADAL" clId="{BC9CC9E2-7A3E-BC4F-BE1C-912289D17735}" dt="2022-02-23T23:13:08.973" v="845" actId="478"/>
          <ac:picMkLst>
            <pc:docMk/>
            <pc:sldMk cId="1414782642" sldId="260"/>
            <ac:picMk id="7" creationId="{63EEA8D4-16D0-8E41-AAAC-CCF94F591771}"/>
          </ac:picMkLst>
        </pc:picChg>
        <pc:picChg chg="add del mod topLvl">
          <ac:chgData name="Keerstock, Sandie" userId="9c48d2c4-d0dd-4a93-a1d3-03f9b49b0e20" providerId="ADAL" clId="{BC9CC9E2-7A3E-BC4F-BE1C-912289D17735}" dt="2022-03-21T18:38:21.363" v="1277" actId="478"/>
          <ac:picMkLst>
            <pc:docMk/>
            <pc:sldMk cId="1414782642" sldId="260"/>
            <ac:picMk id="8" creationId="{CDCDEA7A-32C0-934F-8528-6DD9DEEC59D5}"/>
          </ac:picMkLst>
        </pc:picChg>
        <pc:picChg chg="add del mod topLvl">
          <ac:chgData name="Keerstock, Sandie" userId="9c48d2c4-d0dd-4a93-a1d3-03f9b49b0e20" providerId="ADAL" clId="{BC9CC9E2-7A3E-BC4F-BE1C-912289D17735}" dt="2022-02-24T00:28:36.800" v="917" actId="478"/>
          <ac:picMkLst>
            <pc:docMk/>
            <pc:sldMk cId="1414782642" sldId="260"/>
            <ac:picMk id="9" creationId="{8AD32791-97F1-A14B-8B8E-17275CD2A6B7}"/>
          </ac:picMkLst>
        </pc:picChg>
        <pc:picChg chg="add del mod topLvl">
          <ac:chgData name="Keerstock, Sandie" userId="9c48d2c4-d0dd-4a93-a1d3-03f9b49b0e20" providerId="ADAL" clId="{BC9CC9E2-7A3E-BC4F-BE1C-912289D17735}" dt="2022-02-24T00:27:54.030" v="910" actId="478"/>
          <ac:picMkLst>
            <pc:docMk/>
            <pc:sldMk cId="1414782642" sldId="260"/>
            <ac:picMk id="11" creationId="{246A8DD4-F7A8-6741-A186-DFC6394745BF}"/>
          </ac:picMkLst>
        </pc:picChg>
        <pc:picChg chg="add del mod modCrop">
          <ac:chgData name="Keerstock, Sandie" userId="9c48d2c4-d0dd-4a93-a1d3-03f9b49b0e20" providerId="ADAL" clId="{BC9CC9E2-7A3E-BC4F-BE1C-912289D17735}" dt="2022-02-23T23:13:31.591" v="851" actId="478"/>
          <ac:picMkLst>
            <pc:docMk/>
            <pc:sldMk cId="1414782642" sldId="260"/>
            <ac:picMk id="19" creationId="{D82D8F9F-E597-B644-AD4F-5A67C5ED0AEC}"/>
          </ac:picMkLst>
        </pc:picChg>
        <pc:picChg chg="add del mod topLvl">
          <ac:chgData name="Keerstock, Sandie" userId="9c48d2c4-d0dd-4a93-a1d3-03f9b49b0e20" providerId="ADAL" clId="{BC9CC9E2-7A3E-BC4F-BE1C-912289D17735}" dt="2022-02-24T00:27:54.030" v="910" actId="478"/>
          <ac:picMkLst>
            <pc:docMk/>
            <pc:sldMk cId="1414782642" sldId="260"/>
            <ac:picMk id="20" creationId="{69093FDD-D71F-244A-81BA-2124A31578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F142D-5B95-BA42-BF7E-203615F42CA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8883D-176B-9442-9A87-243A0C7E8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7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883D-176B-9442-9A87-243A0C7E87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2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8883D-176B-9442-9A87-243A0C7E87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3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3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87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77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2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2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0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B207D-3099-5D45-9D71-80A934856B67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1EE11-350D-A74E-8FCD-6BF6F66EC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0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jpe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A2B47D-5496-ED4F-B4D5-D83C6748187C}"/>
              </a:ext>
            </a:extLst>
          </p:cNvPr>
          <p:cNvSpPr/>
          <p:nvPr/>
        </p:nvSpPr>
        <p:spPr>
          <a:xfrm>
            <a:off x="1494971" y="2017486"/>
            <a:ext cx="3846286" cy="50945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7785BE-328E-B649-8A0C-BFD39CB64682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1</a:t>
            </a:r>
          </a:p>
        </p:txBody>
      </p:sp>
      <p:pic>
        <p:nvPicPr>
          <p:cNvPr id="5" name="Picture 4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C98B70A6-CFA5-0FB2-BB27-4268D4EDF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" b="10268"/>
          <a:stretch/>
        </p:blipFill>
        <p:spPr>
          <a:xfrm>
            <a:off x="438066" y="2032000"/>
            <a:ext cx="3846287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7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7785BE-328E-B649-8A0C-BFD39CB64682}"/>
              </a:ext>
            </a:extLst>
          </p:cNvPr>
          <p:cNvSpPr txBox="1"/>
          <p:nvPr/>
        </p:nvSpPr>
        <p:spPr>
          <a:xfrm>
            <a:off x="1378857" y="493486"/>
            <a:ext cx="442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Team 2, 5.58x4.7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F35F4E-E3E9-2A47-8FD1-A899221010E0}"/>
              </a:ext>
            </a:extLst>
          </p:cNvPr>
          <p:cNvSpPr>
            <a:spLocks noChangeAspect="1"/>
          </p:cNvSpPr>
          <p:nvPr/>
        </p:nvSpPr>
        <p:spPr>
          <a:xfrm>
            <a:off x="685800" y="2020825"/>
            <a:ext cx="5486400" cy="51023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,640 BEST Photo Coming Soon IMAGES, STOCK PHOTOS &amp;amp; VECTORS | Adobe Stock">
            <a:extLst>
              <a:ext uri="{FF2B5EF4-FFF2-40B4-BE49-F238E27FC236}">
                <a16:creationId xmlns:a16="http://schemas.microsoft.com/office/drawing/2014/main" id="{055D2E3D-DB94-5B41-9F9C-8490254E3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r="3000"/>
          <a:stretch/>
        </p:blipFill>
        <p:spPr bwMode="auto">
          <a:xfrm>
            <a:off x="1280160" y="2286000"/>
            <a:ext cx="429768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5392293-F532-AE48-9057-B72D7FD6B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3993" y="2143637"/>
            <a:ext cx="3860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001F3D-2D7D-5F42-9442-39EA4CDD4C13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sliders</a:t>
            </a:r>
          </a:p>
        </p:txBody>
      </p:sp>
      <p:pic>
        <p:nvPicPr>
          <p:cNvPr id="6" name="Picture 5" descr="A picture containing sky, outdoor, nature, cloudy&#10;&#10;Description automatically generated">
            <a:extLst>
              <a:ext uri="{FF2B5EF4-FFF2-40B4-BE49-F238E27FC236}">
                <a16:creationId xmlns:a16="http://schemas.microsoft.com/office/drawing/2014/main" id="{FFE1A22A-8024-A84D-A9D3-772FE88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0437"/>
            <a:ext cx="6858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7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5A300-913B-452E-A298-086DD460B1BA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News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465AA-F8E4-9446-A8B2-EB067BC60E76}"/>
              </a:ext>
            </a:extLst>
          </p:cNvPr>
          <p:cNvSpPr/>
          <p:nvPr/>
        </p:nvSpPr>
        <p:spPr>
          <a:xfrm>
            <a:off x="435617" y="2407023"/>
            <a:ext cx="6313335" cy="2615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DDA1C-2AA7-8C3B-B18B-F081EFF3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44" y="2407023"/>
            <a:ext cx="3032880" cy="25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8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C5A300-913B-452E-A298-086DD460B1BA}"/>
              </a:ext>
            </a:extLst>
          </p:cNvPr>
          <p:cNvSpPr txBox="1"/>
          <p:nvPr/>
        </p:nvSpPr>
        <p:spPr>
          <a:xfrm>
            <a:off x="1378857" y="493486"/>
            <a:ext cx="44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 News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2A3A0E-BB13-9A64-F46B-65C5D5B0F699}"/>
              </a:ext>
            </a:extLst>
          </p:cNvPr>
          <p:cNvGrpSpPr/>
          <p:nvPr/>
        </p:nvGrpSpPr>
        <p:grpSpPr>
          <a:xfrm>
            <a:off x="272332" y="2689720"/>
            <a:ext cx="6320279" cy="2615980"/>
            <a:chOff x="272332" y="2689720"/>
            <a:chExt cx="6320279" cy="26159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BEFD758-0E9E-5C84-2F0E-D6EBAD96A58E}"/>
                </a:ext>
              </a:extLst>
            </p:cNvPr>
            <p:cNvSpPr/>
            <p:nvPr/>
          </p:nvSpPr>
          <p:spPr>
            <a:xfrm>
              <a:off x="272332" y="2689720"/>
              <a:ext cx="6313335" cy="2615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APA 2022">
              <a:extLst>
                <a:ext uri="{FF2B5EF4-FFF2-40B4-BE49-F238E27FC236}">
                  <a16:creationId xmlns:a16="http://schemas.microsoft.com/office/drawing/2014/main" id="{E1A55D5D-8D78-149F-348D-16F701832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332" y="2934920"/>
              <a:ext cx="2335519" cy="36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picture containing text, bottle, indoor&#10;&#10;Description automatically generated">
              <a:extLst>
                <a:ext uri="{FF2B5EF4-FFF2-40B4-BE49-F238E27FC236}">
                  <a16:creationId xmlns:a16="http://schemas.microsoft.com/office/drawing/2014/main" id="{B47F8C60-28F9-9A6C-83F4-FA972590A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7" r="2473"/>
            <a:stretch/>
          </p:blipFill>
          <p:spPr>
            <a:xfrm>
              <a:off x="2706411" y="2707304"/>
              <a:ext cx="3886200" cy="229558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BA0C23-33FD-9EF0-DCA0-F09C6F5D8E9A}"/>
                </a:ext>
              </a:extLst>
            </p:cNvPr>
            <p:cNvSpPr txBox="1"/>
            <p:nvPr/>
          </p:nvSpPr>
          <p:spPr>
            <a:xfrm>
              <a:off x="272332" y="3554142"/>
              <a:ext cx="2449114" cy="14311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000" b="1" cap="small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ROBERTO U. COFRESI</a:t>
              </a:r>
            </a:p>
            <a:p>
              <a:pPr algn="just"/>
              <a:r>
                <a:rPr lang="en-US" sz="1100" b="1" cap="small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Session 3120: Substance Abuse </a:t>
              </a:r>
            </a:p>
            <a:p>
              <a:pPr algn="just"/>
              <a:endParaRPr lang="en-US" sz="1100" b="1" cap="small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algn="just"/>
              <a:r>
                <a:rPr lang="en-US" sz="11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Event-Related </a:t>
              </a:r>
              <a:r>
                <a:rPr lang="en-US" sz="1100" b="1" i="0" dirty="0">
                  <a:solidFill>
                    <a:srgbClr val="333333"/>
                  </a:solidFill>
                  <a:effectLst/>
                  <a:latin typeface="Helvetica Neue" panose="02000503000000020004" pitchFamily="2" charset="0"/>
                </a:rPr>
                <a:t>Potential (ERP) and Event-Related Spectral Perturbation (ERSP) Signatures of Incentive Salience Attribution to Reward Cues.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743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A6C1885-8061-9DA5-733E-8E2DD437479C}"/>
              </a:ext>
            </a:extLst>
          </p:cNvPr>
          <p:cNvGrpSpPr/>
          <p:nvPr/>
        </p:nvGrpSpPr>
        <p:grpSpPr>
          <a:xfrm>
            <a:off x="-535462" y="-201478"/>
            <a:ext cx="7448550" cy="10092770"/>
            <a:chOff x="-535462" y="-201478"/>
            <a:chExt cx="7448550" cy="100927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4CDDE9-98C8-1DB2-544D-9907451DE99D}"/>
                </a:ext>
              </a:extLst>
            </p:cNvPr>
            <p:cNvGrpSpPr/>
            <p:nvPr/>
          </p:nvGrpSpPr>
          <p:grpSpPr>
            <a:xfrm>
              <a:off x="-535462" y="-201478"/>
              <a:ext cx="7448550" cy="10092770"/>
              <a:chOff x="-535462" y="-201478"/>
              <a:chExt cx="7448550" cy="1009277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179041-5CDB-5881-85DF-357D119AB3A4}"/>
                  </a:ext>
                </a:extLst>
              </p:cNvPr>
              <p:cNvSpPr/>
              <p:nvPr/>
            </p:nvSpPr>
            <p:spPr>
              <a:xfrm>
                <a:off x="-535462" y="-201478"/>
                <a:ext cx="7448550" cy="100927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 descr="Two people standing in front of a large poster&#10;&#10;Description automatically generated with medium confidence">
                <a:extLst>
                  <a:ext uri="{FF2B5EF4-FFF2-40B4-BE49-F238E27FC236}">
                    <a16:creationId xmlns:a16="http://schemas.microsoft.com/office/drawing/2014/main" id="{710468A3-494D-9396-7BD6-34429E12B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372878" y="326795"/>
                <a:ext cx="3657600" cy="2743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 descr="Two people posing for a photo&#10;&#10;Description automatically generated with medium confidence">
                <a:extLst>
                  <a:ext uri="{FF2B5EF4-FFF2-40B4-BE49-F238E27FC236}">
                    <a16:creationId xmlns:a16="http://schemas.microsoft.com/office/drawing/2014/main" id="{1468B7A8-4DB7-1C66-6762-A61C084C6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8950" y="5964994"/>
                <a:ext cx="3657600" cy="273312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 descr="A picture containing indoor, floor, person, ceiling&#10;&#10;Description automatically generated">
                <a:extLst>
                  <a:ext uri="{FF2B5EF4-FFF2-40B4-BE49-F238E27FC236}">
                    <a16:creationId xmlns:a16="http://schemas.microsoft.com/office/drawing/2014/main" id="{4B6D24F2-F80A-396B-926A-41C01931D0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" t="14833" r="487" b="32543"/>
              <a:stretch/>
            </p:blipFill>
            <p:spPr>
              <a:xfrm>
                <a:off x="3358134" y="3549360"/>
                <a:ext cx="3328416" cy="234686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6" name="Picture 15" descr="A picture containing text, indoor, ceiling, person&#10;&#10;Description automatically generated">
                <a:extLst>
                  <a:ext uri="{FF2B5EF4-FFF2-40B4-BE49-F238E27FC236}">
                    <a16:creationId xmlns:a16="http://schemas.microsoft.com/office/drawing/2014/main" id="{196EFA40-BBC8-4693-3E3B-E73B22EE32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789" t="14463" r="1144" b="7213"/>
              <a:stretch/>
            </p:blipFill>
            <p:spPr>
              <a:xfrm>
                <a:off x="3358134" y="1169023"/>
                <a:ext cx="3328416" cy="222015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" name="Picture 16" descr="A person giving a presentation&#10;&#10;Description automatically generated">
                <a:extLst>
                  <a:ext uri="{FF2B5EF4-FFF2-40B4-BE49-F238E27FC236}">
                    <a16:creationId xmlns:a16="http://schemas.microsoft.com/office/drawing/2014/main" id="{59E20FE8-AC6F-0678-7CBC-A09BA6916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64" t="6495" r="64" b="5539"/>
              <a:stretch/>
            </p:blipFill>
            <p:spPr>
              <a:xfrm>
                <a:off x="-370749" y="7802326"/>
                <a:ext cx="3326287" cy="19224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 descr="A person standing in front of a large poster&#10;&#10;Description automatically generated with low confidence">
                <a:extLst>
                  <a:ext uri="{FF2B5EF4-FFF2-40B4-BE49-F238E27FC236}">
                    <a16:creationId xmlns:a16="http://schemas.microsoft.com/office/drawing/2014/main" id="{D808D595-F8D1-2730-6E78-DB8F8C5491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2595" b="26473"/>
              <a:stretch/>
            </p:blipFill>
            <p:spPr>
              <a:xfrm>
                <a:off x="-372878" y="3189178"/>
                <a:ext cx="3657600" cy="26401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26" name="Picture 2" descr="Undergraduate Research Week @ Mizou">
                <a:extLst>
                  <a:ext uri="{FF2B5EF4-FFF2-40B4-BE49-F238E27FC236}">
                    <a16:creationId xmlns:a16="http://schemas.microsoft.com/office/drawing/2014/main" id="{F1D88A34-4F91-807E-8A07-CF81A8E45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1" r="9072"/>
              <a:stretch/>
            </p:blipFill>
            <p:spPr bwMode="auto">
              <a:xfrm>
                <a:off x="3358134" y="-64037"/>
                <a:ext cx="3328416" cy="11270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8BD49E-C9B7-D06C-3776-C0AAEC4D2097}"/>
                  </a:ext>
                </a:extLst>
              </p:cNvPr>
              <p:cNvSpPr txBox="1"/>
              <p:nvPr/>
            </p:nvSpPr>
            <p:spPr>
              <a:xfrm>
                <a:off x="4288791" y="862175"/>
                <a:ext cx="16646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4C8297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April 18-23, 2022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3B09D5-5523-165E-A2BA-90F5622023F5}"/>
                  </a:ext>
                </a:extLst>
              </p:cNvPr>
              <p:cNvSpPr/>
              <p:nvPr/>
            </p:nvSpPr>
            <p:spPr>
              <a:xfrm>
                <a:off x="3028950" y="8932070"/>
                <a:ext cx="3347453" cy="6925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1DF3A434-A82F-C968-8857-CAFBDE59D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8950" y="8833752"/>
                <a:ext cx="1490456" cy="679195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55CEA51-0F39-9E40-E637-E74017838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-32" t="9889" r="32" b="17973"/>
              <a:stretch/>
            </p:blipFill>
            <p:spPr>
              <a:xfrm>
                <a:off x="-372878" y="5948543"/>
                <a:ext cx="3328416" cy="1797445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DC69FA-8356-7D03-9C2E-7FA140AAC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200" y="8932070"/>
              <a:ext cx="1807545" cy="42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41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A8447DE-3F72-9F4A-3704-8B779BC007FA}"/>
              </a:ext>
            </a:extLst>
          </p:cNvPr>
          <p:cNvGrpSpPr/>
          <p:nvPr/>
        </p:nvGrpSpPr>
        <p:grpSpPr>
          <a:xfrm>
            <a:off x="-535462" y="-266700"/>
            <a:ext cx="7448550" cy="8537243"/>
            <a:chOff x="-535462" y="-266700"/>
            <a:chExt cx="7448550" cy="85372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79041-5CDB-5881-85DF-357D119AB3A4}"/>
                </a:ext>
              </a:extLst>
            </p:cNvPr>
            <p:cNvSpPr/>
            <p:nvPr/>
          </p:nvSpPr>
          <p:spPr>
            <a:xfrm>
              <a:off x="-535462" y="-266700"/>
              <a:ext cx="7448550" cy="85372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8BD49E-C9B7-D06C-3776-C0AAEC4D2097}"/>
                </a:ext>
              </a:extLst>
            </p:cNvPr>
            <p:cNvSpPr txBox="1"/>
            <p:nvPr/>
          </p:nvSpPr>
          <p:spPr>
            <a:xfrm>
              <a:off x="4252083" y="1573531"/>
              <a:ext cx="1664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4C829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April 17-21, 2023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DC69FA-8356-7D03-9C2E-7FA140AAC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713" y="1961889"/>
              <a:ext cx="2579882" cy="612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000D5BA3-1CB2-901A-3696-9F5E8335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6191" y="136100"/>
              <a:ext cx="2616404" cy="1444473"/>
            </a:xfrm>
            <a:prstGeom prst="rect">
              <a:avLst/>
            </a:prstGeom>
          </p:spPr>
        </p:pic>
        <p:pic>
          <p:nvPicPr>
            <p:cNvPr id="29" name="Picture 28" descr="A person standing next to a sign&#10;&#10;Description automatically generated with medium confidence">
              <a:extLst>
                <a:ext uri="{FF2B5EF4-FFF2-40B4-BE49-F238E27FC236}">
                  <a16:creationId xmlns:a16="http://schemas.microsoft.com/office/drawing/2014/main" id="{0B92638F-F23B-C392-79E4-52EF59D6A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56"/>
            <a:stretch/>
          </p:blipFill>
          <p:spPr>
            <a:xfrm>
              <a:off x="3465001" y="5493903"/>
              <a:ext cx="3149512" cy="2538725"/>
            </a:xfrm>
            <a:prstGeom prst="rect">
              <a:avLst/>
            </a:prstGeom>
          </p:spPr>
        </p:pic>
        <p:pic>
          <p:nvPicPr>
            <p:cNvPr id="48" name="Picture 47" descr="A person standing in front of a sign&#10;&#10;Description automatically generated with medium confidence">
              <a:extLst>
                <a:ext uri="{FF2B5EF4-FFF2-40B4-BE49-F238E27FC236}">
                  <a16:creationId xmlns:a16="http://schemas.microsoft.com/office/drawing/2014/main" id="{6C2A4CE3-293E-68FF-A41C-B89F954B6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94" t="4235" r="9695"/>
            <a:stretch/>
          </p:blipFill>
          <p:spPr>
            <a:xfrm>
              <a:off x="3465002" y="2809112"/>
              <a:ext cx="3149512" cy="2596784"/>
            </a:xfrm>
            <a:prstGeom prst="rect">
              <a:avLst/>
            </a:prstGeom>
          </p:spPr>
        </p:pic>
        <p:pic>
          <p:nvPicPr>
            <p:cNvPr id="50" name="Picture 49" descr="A person and person looking at a poster on a wall&#10;&#10;Description automatically generated with low confidence">
              <a:extLst>
                <a:ext uri="{FF2B5EF4-FFF2-40B4-BE49-F238E27FC236}">
                  <a16:creationId xmlns:a16="http://schemas.microsoft.com/office/drawing/2014/main" id="{9AAD0F62-2B91-1A8D-6862-7D1311304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078" b="7248"/>
            <a:stretch/>
          </p:blipFill>
          <p:spPr>
            <a:xfrm>
              <a:off x="-111485" y="2783785"/>
              <a:ext cx="3394070" cy="2596784"/>
            </a:xfrm>
            <a:prstGeom prst="rect">
              <a:avLst/>
            </a:prstGeom>
          </p:spPr>
        </p:pic>
        <p:pic>
          <p:nvPicPr>
            <p:cNvPr id="52" name="Picture 5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0C331A3-C5AF-17B0-F4BA-782AF5D2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11485" y="5487075"/>
              <a:ext cx="3394070" cy="2545553"/>
            </a:xfrm>
            <a:prstGeom prst="rect">
              <a:avLst/>
            </a:prstGeom>
          </p:spPr>
        </p:pic>
        <p:pic>
          <p:nvPicPr>
            <p:cNvPr id="54" name="Picture 53" descr="A picture containing text, person&#10;&#10;Description automatically generated">
              <a:extLst>
                <a:ext uri="{FF2B5EF4-FFF2-40B4-BE49-F238E27FC236}">
                  <a16:creationId xmlns:a16="http://schemas.microsoft.com/office/drawing/2014/main" id="{74E729BF-6872-818F-96A6-A5277E914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695" t="2491" r="9695" b="19115"/>
            <a:stretch/>
          </p:blipFill>
          <p:spPr>
            <a:xfrm>
              <a:off x="-111485" y="201680"/>
              <a:ext cx="3394070" cy="2475583"/>
            </a:xfrm>
            <a:prstGeom prst="rect">
              <a:avLst/>
            </a:prstGeom>
          </p:spPr>
        </p:pic>
        <p:pic>
          <p:nvPicPr>
            <p:cNvPr id="25" name="Picture 24" descr="Logo, company name&#10;&#10;Description automatically generated">
              <a:extLst>
                <a:ext uri="{FF2B5EF4-FFF2-40B4-BE49-F238E27FC236}">
                  <a16:creationId xmlns:a16="http://schemas.microsoft.com/office/drawing/2014/main" id="{1DF3A434-A82F-C968-8857-CAFBDE59D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35599" y="4644059"/>
              <a:ext cx="1178914" cy="537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44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5B684A-B343-2739-D377-3B810FA2E076}"/>
              </a:ext>
            </a:extLst>
          </p:cNvPr>
          <p:cNvGrpSpPr>
            <a:grpSpLocks noChangeAspect="1"/>
          </p:cNvGrpSpPr>
          <p:nvPr/>
        </p:nvGrpSpPr>
        <p:grpSpPr>
          <a:xfrm>
            <a:off x="511460" y="739426"/>
            <a:ext cx="5486400" cy="6869082"/>
            <a:chOff x="-535462" y="-201478"/>
            <a:chExt cx="7464321" cy="934547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179041-5CDB-5881-85DF-357D119AB3A4}"/>
                </a:ext>
              </a:extLst>
            </p:cNvPr>
            <p:cNvSpPr/>
            <p:nvPr/>
          </p:nvSpPr>
          <p:spPr>
            <a:xfrm>
              <a:off x="-535462" y="-201478"/>
              <a:ext cx="7448550" cy="9345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8BD49E-C9B7-D06C-3776-C0AAEC4D2097}"/>
                </a:ext>
              </a:extLst>
            </p:cNvPr>
            <p:cNvSpPr txBox="1"/>
            <p:nvPr/>
          </p:nvSpPr>
          <p:spPr>
            <a:xfrm>
              <a:off x="2989326" y="606691"/>
              <a:ext cx="3748518" cy="79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Sep 28- Oct 2, 2022</a:t>
              </a:r>
            </a:p>
            <a:p>
              <a:pPr algn="ctr"/>
              <a:r>
                <a:rPr lang="en-US" sz="16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Vancouver, BC, Canada</a:t>
              </a:r>
            </a:p>
          </p:txBody>
        </p:sp>
        <p:pic>
          <p:nvPicPr>
            <p:cNvPr id="5" name="Picture 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423F149-F3C4-3D27-E074-E51A10A4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35561" y="92675"/>
              <a:ext cx="3124887" cy="1796810"/>
            </a:xfrm>
            <a:prstGeom prst="rect">
              <a:avLst/>
            </a:prstGeom>
          </p:spPr>
        </p:pic>
        <p:pic>
          <p:nvPicPr>
            <p:cNvPr id="8" name="Picture 7" descr="A person giving a presentation to a group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E96CE457-8ECD-BEEA-FF9A-EE52B0A76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88" t="11175" r="30949" b="14548"/>
            <a:stretch/>
          </p:blipFill>
          <p:spPr>
            <a:xfrm>
              <a:off x="3429000" y="5351020"/>
              <a:ext cx="3484088" cy="3413316"/>
            </a:xfrm>
            <a:prstGeom prst="rect">
              <a:avLst/>
            </a:prstGeom>
          </p:spPr>
        </p:pic>
        <p:pic>
          <p:nvPicPr>
            <p:cNvPr id="15" name="Picture 14" descr="A picture containing text, person, indoor&#10;&#10;Description automatically generated">
              <a:extLst>
                <a:ext uri="{FF2B5EF4-FFF2-40B4-BE49-F238E27FC236}">
                  <a16:creationId xmlns:a16="http://schemas.microsoft.com/office/drawing/2014/main" id="{7A034DBC-DA8C-4636-712A-8BF64429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24" r="8825"/>
            <a:stretch/>
          </p:blipFill>
          <p:spPr>
            <a:xfrm>
              <a:off x="-523501" y="5327377"/>
              <a:ext cx="3952501" cy="3436959"/>
            </a:xfrm>
            <a:prstGeom prst="rect">
              <a:avLst/>
            </a:prstGeom>
          </p:spPr>
        </p:pic>
        <p:pic>
          <p:nvPicPr>
            <p:cNvPr id="26" name="Picture 25" descr="A group of people posing for a photo&#10;&#10;Description automatically generated">
              <a:extLst>
                <a:ext uri="{FF2B5EF4-FFF2-40B4-BE49-F238E27FC236}">
                  <a16:creationId xmlns:a16="http://schemas.microsoft.com/office/drawing/2014/main" id="{1A304A1E-EB7B-E50C-16A5-B9F69C721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2" t="22810" r="-182" b="18474"/>
            <a:stretch/>
          </p:blipFill>
          <p:spPr>
            <a:xfrm>
              <a:off x="-523501" y="2069246"/>
              <a:ext cx="7452360" cy="32817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23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AD10E6-C2BD-A3D8-1D2E-8747558F4E51}"/>
              </a:ext>
            </a:extLst>
          </p:cNvPr>
          <p:cNvSpPr/>
          <p:nvPr/>
        </p:nvSpPr>
        <p:spPr>
          <a:xfrm>
            <a:off x="2434441" y="2345634"/>
            <a:ext cx="3420092" cy="4672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34F1D5-1F9A-DB3D-D6DC-3500217CB2A4}"/>
              </a:ext>
            </a:extLst>
          </p:cNvPr>
          <p:cNvGrpSpPr/>
          <p:nvPr/>
        </p:nvGrpSpPr>
        <p:grpSpPr>
          <a:xfrm>
            <a:off x="2434441" y="2438491"/>
            <a:ext cx="3818245" cy="4579826"/>
            <a:chOff x="2434441" y="2438491"/>
            <a:chExt cx="3818245" cy="4579826"/>
          </a:xfrm>
        </p:grpSpPr>
        <p:pic>
          <p:nvPicPr>
            <p:cNvPr id="5" name="Picture 4" descr="A person standing at a podium&#10;&#10;Description automatically generated with low confidence">
              <a:extLst>
                <a:ext uri="{FF2B5EF4-FFF2-40B4-BE49-F238E27FC236}">
                  <a16:creationId xmlns:a16="http://schemas.microsoft.com/office/drawing/2014/main" id="{FC9C4D83-B901-E0B0-B579-1C855D9A7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43" t="12986" r="12381" b="22598"/>
            <a:stretch/>
          </p:blipFill>
          <p:spPr>
            <a:xfrm>
              <a:off x="2434441" y="3340846"/>
              <a:ext cx="3420091" cy="3677471"/>
            </a:xfrm>
            <a:prstGeom prst="rect">
              <a:avLst/>
            </a:prstGeom>
          </p:spPr>
        </p:pic>
        <p:pic>
          <p:nvPicPr>
            <p:cNvPr id="9" name="Picture 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0182BC3-F2F4-D971-EC8D-2FD0FD830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443" y="2438491"/>
              <a:ext cx="1380419" cy="7937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6649F7-C1E4-9FA4-D887-B763F6CF54CF}"/>
                </a:ext>
              </a:extLst>
            </p:cNvPr>
            <p:cNvSpPr txBox="1"/>
            <p:nvPr/>
          </p:nvSpPr>
          <p:spPr>
            <a:xfrm>
              <a:off x="3429000" y="2835361"/>
              <a:ext cx="28236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Sep 28- Oct 2, 2022</a:t>
              </a:r>
            </a:p>
            <a:p>
              <a:pPr algn="ctr"/>
              <a:r>
                <a:rPr lang="en-US" sz="1200" b="1" dirty="0">
                  <a:solidFill>
                    <a:srgbClr val="328BC1"/>
                  </a:solidFill>
                  <a:latin typeface="Cambria" panose="02040503050406030204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Vancouver, BC, Canada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516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</TotalTime>
  <Words>73</Words>
  <Application>Microsoft Office PowerPoint</Application>
  <PresentationFormat>Letter Paper (8.5x11 in)</PresentationFormat>
  <Paragraphs>17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Helvetica Neue</vt:lpstr>
      <vt:lpstr>Open Sans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Keerstock, Sandie</dc:creator>
  <cp:lastModifiedBy>Keerstock, Sandie</cp:lastModifiedBy>
  <cp:revision>8</cp:revision>
  <dcterms:created xsi:type="dcterms:W3CDTF">2022-01-13T15:21:58Z</dcterms:created>
  <dcterms:modified xsi:type="dcterms:W3CDTF">2023-04-24T19:41:13Z</dcterms:modified>
</cp:coreProperties>
</file>